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70" r:id="rId7"/>
    <p:sldId id="272" r:id="rId8"/>
    <p:sldId id="271" r:id="rId9"/>
    <p:sldId id="273" r:id="rId10"/>
    <p:sldId id="262" r:id="rId11"/>
    <p:sldId id="263" r:id="rId12"/>
    <p:sldId id="264" r:id="rId13"/>
    <p:sldId id="265" r:id="rId14"/>
    <p:sldId id="274" r:id="rId15"/>
    <p:sldId id="275" r:id="rId16"/>
    <p:sldId id="276" r:id="rId17"/>
    <p:sldId id="277" r:id="rId18"/>
    <p:sldId id="266" r:id="rId19"/>
    <p:sldId id="267" r:id="rId20"/>
    <p:sldId id="268" r:id="rId21"/>
    <p:sldId id="269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487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4834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KHI CHUÙA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KEÂU TEÂN,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SEÕ ÔÛ ÑOÙ!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755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7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192145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108606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19648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311040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3129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36072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19682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755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buoåi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9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335280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487 - KHI CHUÙA KEÂU TEÂN, TOÂI SEÕ ÔÛ ÑOÙ!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755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2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252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226442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311040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3129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36072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19682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134368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21632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1872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33819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18246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125246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66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</a:t>
            </a:r>
            <a:r>
              <a:rPr lang="en-US" dirty="0"/>
              <a:t>487 - KHI CHUÙA KEÂU TEÂN, TOÂI SEÕ ÔÛ ÑOÙ!</a:t>
            </a:r>
          </a:p>
        </p:txBody>
      </p:sp>
    </p:spTree>
    <p:extLst>
      <p:ext uri="{BB962C8B-B14F-4D97-AF65-F5344CB8AC3E}">
        <p14:creationId xmlns:p14="http://schemas.microsoft.com/office/powerpoint/2010/main" val="398759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470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2012-01-18T04:20:12Z</dcterms:created>
  <dcterms:modified xsi:type="dcterms:W3CDTF">2012-09-17T09:42:43Z</dcterms:modified>
</cp:coreProperties>
</file>