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0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8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483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NHAÄM LÔØI KHAÅN NGUYEÄN!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490 - CHUÙA NHAÄM LÔØI KHAÅN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NGUYEÄN!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69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490 - CHUÙA NHAÄM LÔØI KHAÅN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NGUYEÄN!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69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490 - CHUÙA NHAÄM LÔØI KHAÅN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NGUYEÄN!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69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490 - CHUÙA NHAÄM LÔØI KHAÅN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NGUYEÄN!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69" y="2362200"/>
            <a:ext cx="8778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2012-01-18T04:43:06Z</dcterms:created>
  <dcterms:modified xsi:type="dcterms:W3CDTF">2012-09-17T09:57:26Z</dcterms:modified>
</cp:coreProperties>
</file>