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</a:t>
            </a:r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491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AÙNH SAÙNG TA ÑÔÏI CHÔØ KÌA BAN MAI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33076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ngheânh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382734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22156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30575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71600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6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31062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2705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ngheânh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8134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13330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16365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491 - AÙNH SAÙNG TA ÑÔÏI CHÔØ KÌA BAN MAI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71600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71600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25324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426480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ngheânh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36581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12923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136765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minh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6826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18996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ngheânh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233402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13120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6558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71600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do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275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haún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TC 491 - AÙNH SAÙNG TA ÑÔÏI CHÔØ KÌA BAN MAI</a:t>
            </a:r>
          </a:p>
        </p:txBody>
      </p:sp>
    </p:spTree>
    <p:extLst>
      <p:ext uri="{BB962C8B-B14F-4D97-AF65-F5344CB8AC3E}">
        <p14:creationId xmlns:p14="http://schemas.microsoft.com/office/powerpoint/2010/main" val="414904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388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2012-01-18T04:46:49Z</dcterms:created>
  <dcterms:modified xsi:type="dcterms:W3CDTF">2012-09-17T10:00:00Z</dcterms:modified>
</cp:coreProperties>
</file>