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0" r:id="rId4"/>
    <p:sldId id="259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481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807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CA </a:t>
            </a:r>
            <a:r>
              <a:rPr lang="en-US" sz="35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492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30480" y="23622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GIOÁNG NHÖ </a:t>
            </a:r>
            <a:br>
              <a:rPr lang="en-US" sz="80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CÖÙU CHUÙA TOÂI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940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492 - GIOÁNG NHÖ CÖÙU CHUÙA TOÂI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" y="1828800"/>
            <a:ext cx="87782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Gioáng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nhö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Cöùu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gioáng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Cöùu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Christ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maõi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82056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6275" y="1889879"/>
            <a:ext cx="87782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taâm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linh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thaùnh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khieát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492 - GIOÁNG NHÖ CÖÙU CHUÙA TOÂI</a:t>
            </a:r>
          </a:p>
        </p:txBody>
      </p:sp>
    </p:spTree>
    <p:extLst>
      <p:ext uri="{BB962C8B-B14F-4D97-AF65-F5344CB8AC3E}">
        <p14:creationId xmlns:p14="http://schemas.microsoft.com/office/powerpoint/2010/main" val="111599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6275" y="1889879"/>
            <a:ext cx="87782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Cuùi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Thaùnh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Linh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giaùng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phöôùc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quyù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baùu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!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492 - GIOÁNG NHÖ CÖÙU CHUÙA TOÂI</a:t>
            </a:r>
          </a:p>
        </p:txBody>
      </p:sp>
    </p:spTree>
    <p:extLst>
      <p:ext uri="{BB962C8B-B14F-4D97-AF65-F5344CB8AC3E}">
        <p14:creationId xmlns:p14="http://schemas.microsoft.com/office/powerpoint/2010/main" val="278943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6275" y="1889879"/>
            <a:ext cx="87782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Hình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aûnh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Cöùu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ghi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taïc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vaøo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492 - GIOÁNG NHÖ CÖÙU CHUÙA TOÂI</a:t>
            </a:r>
          </a:p>
        </p:txBody>
      </p:sp>
    </p:spTree>
    <p:extLst>
      <p:ext uri="{BB962C8B-B14F-4D97-AF65-F5344CB8AC3E}">
        <p14:creationId xmlns:p14="http://schemas.microsoft.com/office/powerpoint/2010/main" val="2870228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66</Words>
  <Application>Microsoft Office PowerPoint</Application>
  <PresentationFormat>On-screen Show (4:3)</PresentationFormat>
  <Paragraphs>10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4</cp:revision>
  <dcterms:created xsi:type="dcterms:W3CDTF">2012-01-18T11:52:12Z</dcterms:created>
  <dcterms:modified xsi:type="dcterms:W3CDTF">2012-09-17T10:03:32Z</dcterms:modified>
</cp:coreProperties>
</file>