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56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57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493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0480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THAØNH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VINH HIEÅN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65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493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THAØNH VINH HIEÅN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queâ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24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0629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böûu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493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THAØNH VINH HIEÅN</a:t>
            </a:r>
          </a:p>
        </p:txBody>
      </p:sp>
    </p:spTree>
    <p:extLst>
      <p:ext uri="{BB962C8B-B14F-4D97-AF65-F5344CB8AC3E}">
        <p14:creationId xmlns:p14="http://schemas.microsoft.com/office/powerpoint/2010/main" val="235632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0629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 Sa-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choã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493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THAØNH VINH HIEÅN</a:t>
            </a:r>
          </a:p>
        </p:txBody>
      </p:sp>
    </p:spTree>
    <p:extLst>
      <p:ext uri="{BB962C8B-B14F-4D97-AF65-F5344CB8AC3E}">
        <p14:creationId xmlns:p14="http://schemas.microsoft.com/office/powerpoint/2010/main" val="266068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0629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choã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493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THAØNH VINH HIEÅN</a:t>
            </a:r>
          </a:p>
        </p:txBody>
      </p:sp>
    </p:spTree>
    <p:extLst>
      <p:ext uri="{BB962C8B-B14F-4D97-AF65-F5344CB8AC3E}">
        <p14:creationId xmlns:p14="http://schemas.microsoft.com/office/powerpoint/2010/main" val="233246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493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THAØNH VINH HIEÅN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sang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muøa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noàng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37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0629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?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phæ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493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THAØNH VINH HIEÅN</a:t>
            </a:r>
          </a:p>
        </p:txBody>
      </p:sp>
    </p:spTree>
    <p:extLst>
      <p:ext uri="{BB962C8B-B14F-4D97-AF65-F5344CB8AC3E}">
        <p14:creationId xmlns:p14="http://schemas.microsoft.com/office/powerpoint/2010/main" val="153457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0629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493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THAØNH VINH HIEÅN</a:t>
            </a:r>
          </a:p>
        </p:txBody>
      </p:sp>
    </p:spTree>
    <p:extLst>
      <p:ext uri="{BB962C8B-B14F-4D97-AF65-F5344CB8AC3E}">
        <p14:creationId xmlns:p14="http://schemas.microsoft.com/office/powerpoint/2010/main" val="233072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0629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qua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493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THAØNH VINH HIEÅN</a:t>
            </a:r>
          </a:p>
        </p:txBody>
      </p:sp>
    </p:spTree>
    <p:extLst>
      <p:ext uri="{BB962C8B-B14F-4D97-AF65-F5344CB8AC3E}">
        <p14:creationId xmlns:p14="http://schemas.microsoft.com/office/powerpoint/2010/main" val="427720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493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THAØNH VINH HIEÅN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sang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kyø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9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0629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493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THAØNH VINH HIEÅN</a:t>
            </a:r>
          </a:p>
        </p:txBody>
      </p:sp>
    </p:spTree>
    <p:extLst>
      <p:ext uri="{BB962C8B-B14F-4D97-AF65-F5344CB8AC3E}">
        <p14:creationId xmlns:p14="http://schemas.microsoft.com/office/powerpoint/2010/main" val="250197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0629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chi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baèng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493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THAØNH VINH HIEÅN</a:t>
            </a:r>
          </a:p>
        </p:txBody>
      </p:sp>
    </p:spTree>
    <p:extLst>
      <p:ext uri="{BB962C8B-B14F-4D97-AF65-F5344CB8AC3E}">
        <p14:creationId xmlns:p14="http://schemas.microsoft.com/office/powerpoint/2010/main" val="333311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0629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rôõ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choã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493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THAØNH VINH HIEÅN</a:t>
            </a:r>
          </a:p>
        </p:txBody>
      </p:sp>
    </p:spTree>
    <p:extLst>
      <p:ext uri="{BB962C8B-B14F-4D97-AF65-F5344CB8AC3E}">
        <p14:creationId xmlns:p14="http://schemas.microsoft.com/office/powerpoint/2010/main" val="230847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143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2012-01-18T13:14:27Z</dcterms:created>
  <dcterms:modified xsi:type="dcterms:W3CDTF">2012-09-17T10:20:10Z</dcterms:modified>
</cp:coreProperties>
</file>