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6" r:id="rId10"/>
    <p:sldId id="277" r:id="rId11"/>
    <p:sldId id="278" r:id="rId12"/>
    <p:sldId id="269" r:id="rId13"/>
    <p:sldId id="270" r:id="rId14"/>
    <p:sldId id="279" r:id="rId15"/>
    <p:sldId id="280" r:id="rId16"/>
    <p:sldId id="281" r:id="rId17"/>
    <p:sldId id="274" r:id="rId18"/>
    <p:sldId id="275" r:id="rId19"/>
    <p:sldId id="282" r:id="rId20"/>
    <p:sldId id="283" r:id="rId21"/>
    <p:sldId id="28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57B1-6D4D-49E8-BDFE-743D1BB5AD8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AA0C-145B-44EC-86A6-F8AA27F968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216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57B1-6D4D-49E8-BDFE-743D1BB5AD8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AA0C-145B-44EC-86A6-F8AA27F968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937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57B1-6D4D-49E8-BDFE-743D1BB5AD8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AA0C-145B-44EC-86A6-F8AA27F968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253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57B1-6D4D-49E8-BDFE-743D1BB5AD8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AA0C-145B-44EC-86A6-F8AA27F968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807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57B1-6D4D-49E8-BDFE-743D1BB5AD8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AA0C-145B-44EC-86A6-F8AA27F968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089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57B1-6D4D-49E8-BDFE-743D1BB5AD8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AA0C-145B-44EC-86A6-F8AA27F968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04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57B1-6D4D-49E8-BDFE-743D1BB5AD8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AA0C-145B-44EC-86A6-F8AA27F968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788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57B1-6D4D-49E8-BDFE-743D1BB5AD8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AA0C-145B-44EC-86A6-F8AA27F968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387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57B1-6D4D-49E8-BDFE-743D1BB5AD8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AA0C-145B-44EC-86A6-F8AA27F968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053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57B1-6D4D-49E8-BDFE-743D1BB5AD8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AA0C-145B-44EC-86A6-F8AA27F968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649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57B1-6D4D-49E8-BDFE-743D1BB5AD8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AA0C-145B-44EC-86A6-F8AA27F968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181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E57B1-6D4D-49E8-BDFE-743D1BB5AD8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DAA0C-145B-44EC-86A6-F8AA27F968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bstract-Background-abstract-background-1920x1080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16200000">
            <a:off x="-990599" y="990600"/>
            <a:ext cx="6858000" cy="48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89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VNI-Eurasia" pitchFamily="2" charset="0"/>
              </a:rPr>
              <a:t>TOÂN VINH CHUÙA - THAÙNH CA 494</a:t>
            </a:r>
            <a:endParaRPr lang="en-US" sz="4000" b="1" dirty="0">
              <a:latin typeface="VNI-Eurasia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416076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8000" b="1" dirty="0">
                <a:ln w="11430"/>
                <a:solidFill>
                  <a:srgbClr val="A50021"/>
                </a:solidFill>
                <a:effectLst>
                  <a:glow rad="101600">
                    <a:schemeClr val="bg1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Garam" pitchFamily="34" charset="0"/>
              </a:rPr>
              <a:t>ÑEÁN </a:t>
            </a:r>
          </a:p>
          <a:p>
            <a:pPr algn="ctr"/>
            <a:r>
              <a:rPr lang="en-US" sz="8000" b="1" dirty="0">
                <a:ln w="11430"/>
                <a:solidFill>
                  <a:srgbClr val="A50021"/>
                </a:solidFill>
                <a:effectLst>
                  <a:glow rad="101600">
                    <a:schemeClr val="bg1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Garam" pitchFamily="34" charset="0"/>
              </a:rPr>
              <a:t>THIEÂNG </a:t>
            </a:r>
            <a:r>
              <a:rPr lang="en-US" sz="8000" b="1" dirty="0" smtClean="0">
                <a:ln w="11430"/>
                <a:solidFill>
                  <a:srgbClr val="A50021"/>
                </a:solidFill>
                <a:effectLst>
                  <a:glow rad="101600">
                    <a:schemeClr val="bg1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Garam" pitchFamily="34" charset="0"/>
              </a:rPr>
              <a:t>ÑAØNG</a:t>
            </a:r>
            <a:endParaRPr lang="en-US" sz="8000" b="1" dirty="0">
              <a:ln w="11430"/>
              <a:solidFill>
                <a:srgbClr val="A50021"/>
              </a:solidFill>
              <a:effectLst>
                <a:glow rad="101600">
                  <a:schemeClr val="bg1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97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200400"/>
            <a:ext cx="8991600" cy="1143000"/>
          </a:xfrm>
        </p:spPr>
        <p:txBody>
          <a:bodyPr>
            <a:noAutofit/>
          </a:bodyPr>
          <a:lstStyle/>
          <a:p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Vui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thay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,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Chuùa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ñoå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phöôùc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thöôïng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thieân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xuoáng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61554" y="990600"/>
            <a:ext cx="6320246" cy="121919"/>
            <a:chOff x="0" y="1524000"/>
            <a:chExt cx="7924800" cy="153988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0" y="1524000"/>
              <a:ext cx="5867400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057400" y="1676400"/>
              <a:ext cx="5867400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" name="Title 1"/>
          <p:cNvSpPr txBox="1">
            <a:spLocks/>
          </p:cNvSpPr>
          <p:nvPr/>
        </p:nvSpPr>
        <p:spPr>
          <a:xfrm>
            <a:off x="0" y="152400"/>
            <a:ext cx="91440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A5002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THAÙNH CA 494 - ÑEÁN THIEÂNG ÑAØNG</a:t>
            </a:r>
            <a:endParaRPr lang="en-US" sz="3500" b="1" dirty="0" smtClean="0">
              <a:solidFill>
                <a:srgbClr val="A50021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68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3048000"/>
            <a:ext cx="8991600" cy="1143000"/>
          </a:xfrm>
        </p:spPr>
        <p:txBody>
          <a:bodyPr>
            <a:noAutofit/>
          </a:bodyPr>
          <a:lstStyle/>
          <a:p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Laø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khi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thaáy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Jeâsus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roài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,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ca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ngôïi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Chuùa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Cöùu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Theá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/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vinh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hieån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maõi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61554" y="990600"/>
            <a:ext cx="6320246" cy="121919"/>
            <a:chOff x="0" y="1524000"/>
            <a:chExt cx="7924800" cy="153988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0" y="1524000"/>
              <a:ext cx="5867400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057400" y="1676400"/>
              <a:ext cx="5867400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" name="Title 1"/>
          <p:cNvSpPr txBox="1">
            <a:spLocks/>
          </p:cNvSpPr>
          <p:nvPr/>
        </p:nvSpPr>
        <p:spPr>
          <a:xfrm>
            <a:off x="0" y="152400"/>
            <a:ext cx="91440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A5002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THAÙNH CA 494 - ÑEÁN THIEÂNG ÑAØNG</a:t>
            </a:r>
            <a:endParaRPr lang="en-US" sz="3500" b="1" dirty="0" smtClean="0">
              <a:solidFill>
                <a:srgbClr val="A50021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6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276600"/>
            <a:ext cx="8991600" cy="1143000"/>
          </a:xfrm>
        </p:spPr>
        <p:txBody>
          <a:bodyPr>
            <a:noAutofit/>
          </a:bodyPr>
          <a:lstStyle/>
          <a:p>
            <a:r>
              <a:rPr lang="en-US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3.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Ñem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taâm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can </a:t>
            </a:r>
            <a:b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</a:b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quyeát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ñònh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haèng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aên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ôû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ngay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laønh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,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neân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luoân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luoân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troïn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ñaïo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vöõng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/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giöõ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nghóa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danh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61554" y="990600"/>
            <a:ext cx="6320246" cy="121919"/>
            <a:chOff x="0" y="1524000"/>
            <a:chExt cx="7924800" cy="153988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0" y="1524000"/>
              <a:ext cx="5867400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057400" y="1676400"/>
              <a:ext cx="5867400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" name="Title 1"/>
          <p:cNvSpPr txBox="1">
            <a:spLocks/>
          </p:cNvSpPr>
          <p:nvPr/>
        </p:nvSpPr>
        <p:spPr>
          <a:xfrm>
            <a:off x="0" y="152400"/>
            <a:ext cx="91440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A5002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THAÙNH CA 494 - ÑEÁN THIEÂNG ÑAØNG</a:t>
            </a:r>
            <a:endParaRPr lang="en-US" sz="3500" b="1" dirty="0" smtClean="0">
              <a:solidFill>
                <a:srgbClr val="A50021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620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276600"/>
            <a:ext cx="8991600" cy="1143000"/>
          </a:xfrm>
        </p:spPr>
        <p:txBody>
          <a:bodyPr>
            <a:noAutofit/>
          </a:bodyPr>
          <a:lstStyle/>
          <a:p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Khi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thaáy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Chuùa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trong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nôi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quyù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baùu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kia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, 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/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vui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thaáy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Chuùa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thöôûng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cho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cuûa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baùu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61554" y="990600"/>
            <a:ext cx="6320246" cy="121919"/>
            <a:chOff x="0" y="1524000"/>
            <a:chExt cx="7924800" cy="153988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0" y="1524000"/>
              <a:ext cx="5867400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057400" y="1676400"/>
              <a:ext cx="5867400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" name="Title 1"/>
          <p:cNvSpPr txBox="1">
            <a:spLocks/>
          </p:cNvSpPr>
          <p:nvPr/>
        </p:nvSpPr>
        <p:spPr>
          <a:xfrm>
            <a:off x="0" y="152400"/>
            <a:ext cx="91440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A5002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THAÙNH CA 494 - ÑEÁN THIEÂNG ÑAØNG</a:t>
            </a:r>
            <a:endParaRPr lang="en-US" sz="3500" b="1" dirty="0" smtClean="0">
              <a:solidFill>
                <a:srgbClr val="A50021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971800"/>
            <a:ext cx="9220200" cy="1143000"/>
          </a:xfrm>
        </p:spPr>
        <p:txBody>
          <a:bodyPr>
            <a:noAutofit/>
          </a:bodyPr>
          <a:lstStyle/>
          <a:p>
            <a:r>
              <a:rPr lang="en-US" b="1" i="1" u="sng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ÑK: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Ngaøy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toâi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böôùc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b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</a:b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ñeán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cöûa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/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thieân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thaønh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.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61554" y="990600"/>
            <a:ext cx="6320246" cy="121919"/>
            <a:chOff x="0" y="1524000"/>
            <a:chExt cx="7924800" cy="153988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0" y="1524000"/>
              <a:ext cx="5867400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057400" y="1676400"/>
              <a:ext cx="5867400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" name="Title 1"/>
          <p:cNvSpPr txBox="1">
            <a:spLocks/>
          </p:cNvSpPr>
          <p:nvPr/>
        </p:nvSpPr>
        <p:spPr>
          <a:xfrm>
            <a:off x="0" y="152400"/>
            <a:ext cx="91440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A5002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THAÙNH CA 494 - ÑEÁN THIEÂNG ÑAØNG</a:t>
            </a:r>
            <a:endParaRPr lang="en-US" sz="3500" b="1" dirty="0" smtClean="0">
              <a:solidFill>
                <a:srgbClr val="A50021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17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200400"/>
            <a:ext cx="8991600" cy="1143000"/>
          </a:xfrm>
        </p:spPr>
        <p:txBody>
          <a:bodyPr>
            <a:noAutofit/>
          </a:bodyPr>
          <a:lstStyle/>
          <a:p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Vui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thay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,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Chuùa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ñoå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phöôùc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thöôïng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thieân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xuoáng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61554" y="990600"/>
            <a:ext cx="6320246" cy="121919"/>
            <a:chOff x="0" y="1524000"/>
            <a:chExt cx="7924800" cy="153988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0" y="1524000"/>
              <a:ext cx="5867400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057400" y="1676400"/>
              <a:ext cx="5867400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" name="Title 1"/>
          <p:cNvSpPr txBox="1">
            <a:spLocks/>
          </p:cNvSpPr>
          <p:nvPr/>
        </p:nvSpPr>
        <p:spPr>
          <a:xfrm>
            <a:off x="0" y="152400"/>
            <a:ext cx="91440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A5002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THAÙNH CA 494 - ÑEÁN THIEÂNG ÑAØNG</a:t>
            </a:r>
            <a:endParaRPr lang="en-US" sz="3500" b="1" dirty="0" smtClean="0">
              <a:solidFill>
                <a:srgbClr val="A50021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68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3048000"/>
            <a:ext cx="8991600" cy="1143000"/>
          </a:xfrm>
        </p:spPr>
        <p:txBody>
          <a:bodyPr>
            <a:noAutofit/>
          </a:bodyPr>
          <a:lstStyle/>
          <a:p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Laø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khi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thaáy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Jeâsus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roài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,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ca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ngôïi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Chuùa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Cöùu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Theá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/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vinh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hieån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maõi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61554" y="990600"/>
            <a:ext cx="6320246" cy="121919"/>
            <a:chOff x="0" y="1524000"/>
            <a:chExt cx="7924800" cy="153988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0" y="1524000"/>
              <a:ext cx="5867400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057400" y="1676400"/>
              <a:ext cx="5867400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" name="Title 1"/>
          <p:cNvSpPr txBox="1">
            <a:spLocks/>
          </p:cNvSpPr>
          <p:nvPr/>
        </p:nvSpPr>
        <p:spPr>
          <a:xfrm>
            <a:off x="0" y="152400"/>
            <a:ext cx="91440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A5002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THAÙNH CA 494 - ÑEÁN THIEÂNG ÑAØNG</a:t>
            </a:r>
            <a:endParaRPr lang="en-US" sz="3500" b="1" dirty="0" smtClean="0">
              <a:solidFill>
                <a:srgbClr val="A50021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6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352800"/>
            <a:ext cx="8991600" cy="1143000"/>
          </a:xfrm>
        </p:spPr>
        <p:txBody>
          <a:bodyPr>
            <a:noAutofit/>
          </a:bodyPr>
          <a:lstStyle/>
          <a:p>
            <a:r>
              <a:rPr lang="en-US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4.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Neân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ñi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luoân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ñeå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ñöôïc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phaàn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ban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thöôûng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treân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naày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,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khoâng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bao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laâu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b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</a:b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maët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Ngaøi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ta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cuõng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b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</a:b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thaáy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ngay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61554" y="990600"/>
            <a:ext cx="6320246" cy="121919"/>
            <a:chOff x="0" y="1524000"/>
            <a:chExt cx="7924800" cy="153988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0" y="1524000"/>
              <a:ext cx="5867400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057400" y="1676400"/>
              <a:ext cx="5867400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" name="Title 1"/>
          <p:cNvSpPr txBox="1">
            <a:spLocks/>
          </p:cNvSpPr>
          <p:nvPr/>
        </p:nvSpPr>
        <p:spPr>
          <a:xfrm>
            <a:off x="0" y="152400"/>
            <a:ext cx="91440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A5002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THAÙNH CA 494 - ÑEÁN THIEÂNG ÑAØNG</a:t>
            </a:r>
            <a:endParaRPr lang="en-US" sz="3500" b="1" dirty="0" smtClean="0">
              <a:solidFill>
                <a:srgbClr val="A50021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10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352800"/>
            <a:ext cx="8991600" cy="1143000"/>
          </a:xfrm>
        </p:spPr>
        <p:txBody>
          <a:bodyPr>
            <a:noAutofit/>
          </a:bodyPr>
          <a:lstStyle/>
          <a:p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Laâu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nöõa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môû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toan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/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ra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cöûa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bích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chaâu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,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/>
            </a:r>
            <a:b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</a:b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ta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raát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vui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seõ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/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ñi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cöûa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aáy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61554" y="990600"/>
            <a:ext cx="6320246" cy="121919"/>
            <a:chOff x="0" y="1524000"/>
            <a:chExt cx="7924800" cy="153988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0" y="1524000"/>
              <a:ext cx="5867400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057400" y="1676400"/>
              <a:ext cx="5867400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" name="Title 1"/>
          <p:cNvSpPr txBox="1">
            <a:spLocks/>
          </p:cNvSpPr>
          <p:nvPr/>
        </p:nvSpPr>
        <p:spPr>
          <a:xfrm>
            <a:off x="0" y="152400"/>
            <a:ext cx="91440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A5002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THAÙNH CA 494 - ÑEÁN THIEÂNG ÑAØNG</a:t>
            </a:r>
            <a:endParaRPr lang="en-US" sz="3500" b="1" dirty="0" smtClean="0">
              <a:solidFill>
                <a:srgbClr val="A50021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93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971800"/>
            <a:ext cx="9220200" cy="1143000"/>
          </a:xfrm>
        </p:spPr>
        <p:txBody>
          <a:bodyPr>
            <a:noAutofit/>
          </a:bodyPr>
          <a:lstStyle/>
          <a:p>
            <a:r>
              <a:rPr lang="en-US" b="1" i="1" u="sng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ÑK: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Ngaøy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toâi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böôùc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b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</a:b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ñeán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cöûa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/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thieân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thaønh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.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61554" y="990600"/>
            <a:ext cx="6320246" cy="121919"/>
            <a:chOff x="0" y="1524000"/>
            <a:chExt cx="7924800" cy="153988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0" y="1524000"/>
              <a:ext cx="5867400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057400" y="1676400"/>
              <a:ext cx="5867400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" name="Title 1"/>
          <p:cNvSpPr txBox="1">
            <a:spLocks/>
          </p:cNvSpPr>
          <p:nvPr/>
        </p:nvSpPr>
        <p:spPr>
          <a:xfrm>
            <a:off x="0" y="152400"/>
            <a:ext cx="91440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A5002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THAÙNH CA 494 - ÑEÁN THIEÂNG ÑAØNG</a:t>
            </a:r>
            <a:endParaRPr lang="en-US" sz="3500" b="1" dirty="0" smtClean="0">
              <a:solidFill>
                <a:srgbClr val="A50021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17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76600"/>
            <a:ext cx="9144000" cy="1143000"/>
          </a:xfrm>
        </p:spPr>
        <p:txBody>
          <a:bodyPr>
            <a:noAutofit/>
          </a:bodyPr>
          <a:lstStyle/>
          <a:p>
            <a:r>
              <a:rPr lang="en-US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1.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Jeâsus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yeâu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raát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/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kyø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laï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,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neân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haùt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khen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Ngaøi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,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cho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ta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aân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haäu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,</a:t>
            </a:r>
            <a:b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</a:b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ngoaøi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ra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chaúng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coù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ai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52400"/>
            <a:ext cx="91440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A5002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THAÙNH CA 494 - ÑEÁN THIEÂNG ÑAØNG</a:t>
            </a:r>
            <a:endParaRPr lang="en-US" sz="3500" b="1" dirty="0" smtClean="0">
              <a:solidFill>
                <a:srgbClr val="A50021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61554" y="990600"/>
            <a:ext cx="6320246" cy="121919"/>
            <a:chOff x="0" y="1524000"/>
            <a:chExt cx="7924800" cy="15398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0" y="1524000"/>
              <a:ext cx="5867400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057400" y="1676400"/>
              <a:ext cx="5867400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452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200400"/>
            <a:ext cx="8991600" cy="1143000"/>
          </a:xfrm>
        </p:spPr>
        <p:txBody>
          <a:bodyPr>
            <a:noAutofit/>
          </a:bodyPr>
          <a:lstStyle/>
          <a:p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Vui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thay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,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Chuùa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ñoå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phöôùc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thöôïng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thieân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xuoáng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61554" y="990600"/>
            <a:ext cx="6320246" cy="121919"/>
            <a:chOff x="0" y="1524000"/>
            <a:chExt cx="7924800" cy="153988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0" y="1524000"/>
              <a:ext cx="5867400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057400" y="1676400"/>
              <a:ext cx="5867400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" name="Title 1"/>
          <p:cNvSpPr txBox="1">
            <a:spLocks/>
          </p:cNvSpPr>
          <p:nvPr/>
        </p:nvSpPr>
        <p:spPr>
          <a:xfrm>
            <a:off x="0" y="152400"/>
            <a:ext cx="91440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A5002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THAÙNH CA 494 - ÑEÁN THIEÂNG ÑAØNG</a:t>
            </a:r>
            <a:endParaRPr lang="en-US" sz="3500" b="1" dirty="0" smtClean="0">
              <a:solidFill>
                <a:srgbClr val="A50021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68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3048000"/>
            <a:ext cx="8991600" cy="1143000"/>
          </a:xfrm>
        </p:spPr>
        <p:txBody>
          <a:bodyPr>
            <a:noAutofit/>
          </a:bodyPr>
          <a:lstStyle/>
          <a:p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Laø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khi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thaáy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Jeâsus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roài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,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ca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ngôïi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Chuùa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Cöùu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Theá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/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vinh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hieån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maõi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61554" y="990600"/>
            <a:ext cx="6320246" cy="121919"/>
            <a:chOff x="0" y="1524000"/>
            <a:chExt cx="7924800" cy="153988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0" y="1524000"/>
              <a:ext cx="5867400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057400" y="1676400"/>
              <a:ext cx="5867400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" name="Title 1"/>
          <p:cNvSpPr txBox="1">
            <a:spLocks/>
          </p:cNvSpPr>
          <p:nvPr/>
        </p:nvSpPr>
        <p:spPr>
          <a:xfrm>
            <a:off x="0" y="152400"/>
            <a:ext cx="91440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A5002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THAÙNH CA 494 - ÑEÁN THIEÂNG ÑAØNG</a:t>
            </a:r>
            <a:endParaRPr lang="en-US" sz="3500" b="1" dirty="0" smtClean="0">
              <a:solidFill>
                <a:srgbClr val="A50021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6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76600"/>
            <a:ext cx="9144000" cy="1143000"/>
          </a:xfrm>
        </p:spPr>
        <p:txBody>
          <a:bodyPr>
            <a:noAutofit/>
          </a:bodyPr>
          <a:lstStyle/>
          <a:p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Trong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nöôùc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Chuùa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ta 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ôn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phöôùc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hieån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vinh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, 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/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nôi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Chuùa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saém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saün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/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cho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ôû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maõi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61554" y="990600"/>
            <a:ext cx="6320246" cy="121919"/>
            <a:chOff x="0" y="1524000"/>
            <a:chExt cx="7924800" cy="153988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0" y="1524000"/>
              <a:ext cx="5867400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057400" y="1676400"/>
              <a:ext cx="5867400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" name="Title 1"/>
          <p:cNvSpPr txBox="1">
            <a:spLocks/>
          </p:cNvSpPr>
          <p:nvPr/>
        </p:nvSpPr>
        <p:spPr>
          <a:xfrm>
            <a:off x="0" y="152400"/>
            <a:ext cx="91440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A5002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THAÙNH CA 494 - ÑEÁN THIEÂNG ÑAØNG</a:t>
            </a:r>
            <a:endParaRPr lang="en-US" sz="3500" b="1" dirty="0" smtClean="0">
              <a:solidFill>
                <a:srgbClr val="A50021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82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971800"/>
            <a:ext cx="9220200" cy="1143000"/>
          </a:xfrm>
        </p:spPr>
        <p:txBody>
          <a:bodyPr>
            <a:noAutofit/>
          </a:bodyPr>
          <a:lstStyle/>
          <a:p>
            <a:r>
              <a:rPr lang="en-US" b="1" i="1" u="sng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ÑK: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Ngaøy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toâi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böôùc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b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</a:b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ñeán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cöûa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/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thieân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thaønh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.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61554" y="990600"/>
            <a:ext cx="6320246" cy="121919"/>
            <a:chOff x="0" y="1524000"/>
            <a:chExt cx="7924800" cy="153988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0" y="1524000"/>
              <a:ext cx="5867400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057400" y="1676400"/>
              <a:ext cx="5867400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" name="Title 1"/>
          <p:cNvSpPr txBox="1">
            <a:spLocks/>
          </p:cNvSpPr>
          <p:nvPr/>
        </p:nvSpPr>
        <p:spPr>
          <a:xfrm>
            <a:off x="0" y="152400"/>
            <a:ext cx="91440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A5002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THAÙNH CA 494 - ÑEÁN THIEÂNG ÑAØNG</a:t>
            </a:r>
            <a:endParaRPr lang="en-US" sz="3500" b="1" dirty="0" smtClean="0">
              <a:solidFill>
                <a:srgbClr val="A50021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10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200400"/>
            <a:ext cx="8991600" cy="1143000"/>
          </a:xfrm>
        </p:spPr>
        <p:txBody>
          <a:bodyPr>
            <a:noAutofit/>
          </a:bodyPr>
          <a:lstStyle/>
          <a:p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Vui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thay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,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Chuùa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ñoå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phöôùc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thöôïng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thieân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xuoáng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61554" y="990600"/>
            <a:ext cx="6320246" cy="121919"/>
            <a:chOff x="0" y="1524000"/>
            <a:chExt cx="7924800" cy="153988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0" y="1524000"/>
              <a:ext cx="5867400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057400" y="1676400"/>
              <a:ext cx="5867400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" name="Title 1"/>
          <p:cNvSpPr txBox="1">
            <a:spLocks/>
          </p:cNvSpPr>
          <p:nvPr/>
        </p:nvSpPr>
        <p:spPr>
          <a:xfrm>
            <a:off x="0" y="152400"/>
            <a:ext cx="91440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A5002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THAÙNH CA 494 - ÑEÁN THIEÂNG ÑAØNG</a:t>
            </a:r>
            <a:endParaRPr lang="en-US" sz="3500" b="1" dirty="0" smtClean="0">
              <a:solidFill>
                <a:srgbClr val="A50021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35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3048000"/>
            <a:ext cx="8991600" cy="1143000"/>
          </a:xfrm>
        </p:spPr>
        <p:txBody>
          <a:bodyPr>
            <a:noAutofit/>
          </a:bodyPr>
          <a:lstStyle/>
          <a:p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Laø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khi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thaáy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Jeâsus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roài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,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ca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ngôïi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Chuùa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Cöùu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Theá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/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vinh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hieån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maõi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61554" y="990600"/>
            <a:ext cx="6320246" cy="121919"/>
            <a:chOff x="0" y="1524000"/>
            <a:chExt cx="7924800" cy="153988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0" y="1524000"/>
              <a:ext cx="5867400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057400" y="1676400"/>
              <a:ext cx="5867400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" name="Title 1"/>
          <p:cNvSpPr txBox="1">
            <a:spLocks/>
          </p:cNvSpPr>
          <p:nvPr/>
        </p:nvSpPr>
        <p:spPr>
          <a:xfrm>
            <a:off x="0" y="152400"/>
            <a:ext cx="91440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A5002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THAÙNH CA 494 - ÑEÁN THIEÂNG ÑAØNG</a:t>
            </a:r>
            <a:endParaRPr lang="en-US" sz="3500" b="1" dirty="0" smtClean="0">
              <a:solidFill>
                <a:srgbClr val="A50021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96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52800"/>
            <a:ext cx="8991600" cy="1143000"/>
          </a:xfrm>
        </p:spPr>
        <p:txBody>
          <a:bodyPr>
            <a:noAutofit/>
          </a:bodyPr>
          <a:lstStyle/>
          <a:p>
            <a:r>
              <a:rPr lang="en-US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2.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Ñöông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nay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nôi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theá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/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haï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maø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xem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choán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/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thieân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ñaøng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,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maây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/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che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ñen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kòt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trôøi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kia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chaúng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veû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vang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61554" y="990600"/>
            <a:ext cx="6320246" cy="121919"/>
            <a:chOff x="0" y="1524000"/>
            <a:chExt cx="7924800" cy="153988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0" y="1524000"/>
              <a:ext cx="5867400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057400" y="1676400"/>
              <a:ext cx="5867400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" name="Title 1"/>
          <p:cNvSpPr txBox="1">
            <a:spLocks/>
          </p:cNvSpPr>
          <p:nvPr/>
        </p:nvSpPr>
        <p:spPr>
          <a:xfrm>
            <a:off x="0" y="152400"/>
            <a:ext cx="91440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A5002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THAÙNH CA 494 - ÑEÁN THIEÂNG ÑAØNG</a:t>
            </a:r>
            <a:endParaRPr lang="en-US" sz="3500" b="1" dirty="0" smtClean="0">
              <a:solidFill>
                <a:srgbClr val="A50021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57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3708" y="3276600"/>
            <a:ext cx="9197707" cy="1143000"/>
          </a:xfrm>
        </p:spPr>
        <p:txBody>
          <a:bodyPr>
            <a:noAutofit/>
          </a:bodyPr>
          <a:lstStyle/>
          <a:p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Khi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ñaõ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tôùi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thieân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moân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nöôùc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hieån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vang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, </a:t>
            </a:r>
            <a:b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noi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saùng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laùng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seõ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/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vui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thoûa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maõn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61554" y="990600"/>
            <a:ext cx="6320246" cy="121919"/>
            <a:chOff x="0" y="1524000"/>
            <a:chExt cx="7924800" cy="153988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0" y="1524000"/>
              <a:ext cx="5867400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057400" y="1676400"/>
              <a:ext cx="5867400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" name="Title 1"/>
          <p:cNvSpPr txBox="1">
            <a:spLocks/>
          </p:cNvSpPr>
          <p:nvPr/>
        </p:nvSpPr>
        <p:spPr>
          <a:xfrm>
            <a:off x="0" y="152400"/>
            <a:ext cx="91440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A5002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THAÙNH CA 494 - ÑEÁN THIEÂNG ÑAØNG</a:t>
            </a:r>
            <a:endParaRPr lang="en-US" sz="3500" b="1" dirty="0" smtClean="0">
              <a:solidFill>
                <a:srgbClr val="A50021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33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971800"/>
            <a:ext cx="9220200" cy="1143000"/>
          </a:xfrm>
        </p:spPr>
        <p:txBody>
          <a:bodyPr>
            <a:noAutofit/>
          </a:bodyPr>
          <a:lstStyle/>
          <a:p>
            <a:r>
              <a:rPr lang="en-US" b="1" i="1" u="sng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ÑK: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Ngaøy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toâi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böôùc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b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</a:b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ñeán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cöûa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/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thieân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thaønh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Aptima-u" pitchFamily="18" charset="0"/>
                <a:cs typeface="Aptima-u" pitchFamily="18" charset="0"/>
              </a:rPr>
              <a:t>.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61554" y="990600"/>
            <a:ext cx="6320246" cy="121919"/>
            <a:chOff x="0" y="1524000"/>
            <a:chExt cx="7924800" cy="153988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0" y="1524000"/>
              <a:ext cx="5867400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057400" y="1676400"/>
              <a:ext cx="5867400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" name="Title 1"/>
          <p:cNvSpPr txBox="1">
            <a:spLocks/>
          </p:cNvSpPr>
          <p:nvPr/>
        </p:nvSpPr>
        <p:spPr>
          <a:xfrm>
            <a:off x="0" y="152400"/>
            <a:ext cx="91440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A5002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THAÙNH CA 494 - ÑEÁN THIEÂNG ÑAØNG</a:t>
            </a:r>
            <a:endParaRPr lang="en-US" sz="3500" b="1" dirty="0" smtClean="0">
              <a:solidFill>
                <a:srgbClr val="A50021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17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251</Words>
  <Application>Microsoft Office PowerPoint</Application>
  <PresentationFormat>On-screen Show (4:3)</PresentationFormat>
  <Paragraphs>43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Custom Design</vt:lpstr>
      <vt:lpstr>TOÂN VINH CHUÙA - THAÙNH CA 494</vt:lpstr>
      <vt:lpstr>1. Jeâsus yeâu raát  kyø laï, neân haùt khen Ngaøi, cho ta aân haäu,  ngoaøi ra chaúng coù ai.</vt:lpstr>
      <vt:lpstr>Trong nöôùc Chuùa ta  ôn phöôùc hieån vinh,  nôi Chuùa saém saün  cho ôû maõi.</vt:lpstr>
      <vt:lpstr>ÑK: Ngaøy toâi böôùc  ñeán cöûa  thieân thaønh. </vt:lpstr>
      <vt:lpstr>Vui thay, Chuùa  ñoå phöôùc thöôïng  thieân xuoáng.</vt:lpstr>
      <vt:lpstr>Laø khi thaáy  Jeâsus roài, ca ngôïi  Chuùa Cöùu Theá vinh hieån maõi.</vt:lpstr>
      <vt:lpstr>2. Ñöông nay nôi theá  haï maø xem choán  thieân ñaøng, maây  che ñen kòt trôøi kia chaúng veû vang.</vt:lpstr>
      <vt:lpstr>Khi ñaõ tôùi thieân moân nöôùc hieån vang,  noi saùng laùng seõ  vui thoûa maõn.</vt:lpstr>
      <vt:lpstr>ÑK: Ngaøy toâi böôùc  ñeán cöûa  thieân thaønh. </vt:lpstr>
      <vt:lpstr>Vui thay, Chuùa  ñoå phöôùc thöôïng  thieân xuoáng.</vt:lpstr>
      <vt:lpstr>Laø khi thaáy  Jeâsus roài, ca ngôïi  Chuùa Cöùu Theá vinh hieån maõi.</vt:lpstr>
      <vt:lpstr>3. Ñem taâm can  quyeát ñònh haèng aên ôû ngay laønh, neân luoân luoân troïn ñaïo vöõng  giöõ nghóa danh.</vt:lpstr>
      <vt:lpstr>Khi thaáy Chuùa trong  nôi quyù baùu kia,  vui thaáy Chuùa thöôûng cho cuûa baùu.</vt:lpstr>
      <vt:lpstr>ÑK: Ngaøy toâi böôùc  ñeán cöûa  thieân thaønh. </vt:lpstr>
      <vt:lpstr>Vui thay, Chuùa  ñoå phöôùc thöôïng  thieân xuoáng.</vt:lpstr>
      <vt:lpstr>Laø khi thaáy  Jeâsus roài, ca ngôïi  Chuùa Cöùu Theá vinh hieån maõi.</vt:lpstr>
      <vt:lpstr>4. Neân ñi luoân ñeå ñöôïc phaàn ban thöôûng treân naày, khoâng bao laâu  maët Ngaøi ta cuõng  thaáy ngay.</vt:lpstr>
      <vt:lpstr>Laâu nöõa môû toan  ra cöûa bích chaâu,  ta raát vui seõ  ñi cöûa aáy.</vt:lpstr>
      <vt:lpstr>ÑK: Ngaøy toâi böôùc  ñeán cöûa  thieân thaønh. </vt:lpstr>
      <vt:lpstr>Vui thay, Chuùa  ñoå phöôùc thöôïng  thieân xuoáng.</vt:lpstr>
      <vt:lpstr>Laø khi thaáy  Jeâsus roài, ca ngôïi  Chuùa Cöùu Theá vinh hieån maõi.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Toân vinh Chuùa thaùnh ca 494</dc:title>
  <dc:creator>Lan Kha</dc:creator>
  <cp:lastModifiedBy>Lan Kha</cp:lastModifiedBy>
  <cp:revision>8</cp:revision>
  <dcterms:created xsi:type="dcterms:W3CDTF">2011-12-06T11:08:04Z</dcterms:created>
  <dcterms:modified xsi:type="dcterms:W3CDTF">2012-09-17T10:22:50Z</dcterms:modified>
</cp:coreProperties>
</file>