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328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26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499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6606" y="22098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TOÂI ÑEÁN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THAÄP TÖÏ GIAÙ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78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499 - TOÂI ÑEÁN THAÄP TÖÏ GIAÙ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cuõng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968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3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cuõng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499 - TOÂI ÑEÁN THAÄP TÖÏ GIAÙ</a:t>
            </a:r>
          </a:p>
        </p:txBody>
      </p:sp>
    </p:spTree>
    <p:extLst>
      <p:ext uri="{BB962C8B-B14F-4D97-AF65-F5344CB8AC3E}">
        <p14:creationId xmlns:p14="http://schemas.microsoft.com/office/powerpoint/2010/main" val="60730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3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Con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Goâ-goâ-tha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499 - TOÂI ÑEÁN THAÄP TÖÏ GIAÙ</a:t>
            </a:r>
          </a:p>
        </p:txBody>
      </p:sp>
    </p:spTree>
    <p:extLst>
      <p:ext uri="{BB962C8B-B14F-4D97-AF65-F5344CB8AC3E}">
        <p14:creationId xmlns:p14="http://schemas.microsoft.com/office/powerpoint/2010/main" val="16348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3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naëng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neà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499 - TOÂI ÑEÁN THAÄP TÖÏ GIAÙ</a:t>
            </a:r>
          </a:p>
        </p:txBody>
      </p:sp>
    </p:spTree>
    <p:extLst>
      <p:ext uri="{BB962C8B-B14F-4D97-AF65-F5344CB8AC3E}">
        <p14:creationId xmlns:p14="http://schemas.microsoft.com/office/powerpoint/2010/main" val="52006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499 - TOÂI ÑEÁN THAÄP TÖÏ GIAÙ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3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khieâm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499 - TOÂI ÑEÁN THAÄP TÖÏ GIAÙ</a:t>
            </a:r>
          </a:p>
        </p:txBody>
      </p:sp>
    </p:spTree>
    <p:extLst>
      <p:ext uri="{BB962C8B-B14F-4D97-AF65-F5344CB8AC3E}">
        <p14:creationId xmlns:p14="http://schemas.microsoft.com/office/powerpoint/2010/main" val="345770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3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Con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Goâ-goâ-tha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499 - TOÂI ÑEÁN THAÄP TÖÏ GIAÙ</a:t>
            </a:r>
          </a:p>
        </p:txBody>
      </p:sp>
    </p:spTree>
    <p:extLst>
      <p:ext uri="{BB962C8B-B14F-4D97-AF65-F5344CB8AC3E}">
        <p14:creationId xmlns:p14="http://schemas.microsoft.com/office/powerpoint/2010/main" val="92088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3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naëng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neà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499 - TOÂI ÑEÁN THAÄP TÖÏ GIAÙ</a:t>
            </a:r>
          </a:p>
        </p:txBody>
      </p:sp>
    </p:spTree>
    <p:extLst>
      <p:ext uri="{BB962C8B-B14F-4D97-AF65-F5344CB8AC3E}">
        <p14:creationId xmlns:p14="http://schemas.microsoft.com/office/powerpoint/2010/main" val="408022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499 - TOÂI ÑEÁN THAÄP TÖÏ GIAÙ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18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3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Ngheøo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raùch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499 - TOÂI ÑEÁN THAÄP TÖÏ GIAÙ</a:t>
            </a:r>
          </a:p>
        </p:txBody>
      </p:sp>
    </p:spTree>
    <p:extLst>
      <p:ext uri="{BB962C8B-B14F-4D97-AF65-F5344CB8AC3E}">
        <p14:creationId xmlns:p14="http://schemas.microsoft.com/office/powerpoint/2010/main" val="68672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3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Con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Goâ-goâ-tha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499 - TOÂI ÑEÁN THAÄP TÖÏ GIAÙ</a:t>
            </a:r>
          </a:p>
        </p:txBody>
      </p:sp>
    </p:spTree>
    <p:extLst>
      <p:ext uri="{BB962C8B-B14F-4D97-AF65-F5344CB8AC3E}">
        <p14:creationId xmlns:p14="http://schemas.microsoft.com/office/powerpoint/2010/main" val="253446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3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naëng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neà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499 - TOÂI ÑEÁN THAÄP TÖÏ GIAÙ</a:t>
            </a:r>
          </a:p>
        </p:txBody>
      </p:sp>
    </p:spTree>
    <p:extLst>
      <p:ext uri="{BB962C8B-B14F-4D97-AF65-F5344CB8AC3E}">
        <p14:creationId xmlns:p14="http://schemas.microsoft.com/office/powerpoint/2010/main" val="354394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499 - TOÂI ÑEÁN THAÄP TÖÏ GIAÙ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choã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29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3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phaùn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“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traéng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.”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499 - TOÂI ÑEÁN THAÄP TÖÏ GIAÙ</a:t>
            </a:r>
          </a:p>
        </p:txBody>
      </p:sp>
    </p:spTree>
    <p:extLst>
      <p:ext uri="{BB962C8B-B14F-4D97-AF65-F5344CB8AC3E}">
        <p14:creationId xmlns:p14="http://schemas.microsoft.com/office/powerpoint/2010/main" val="217267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3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Con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Goâ-goâ-tha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499 - TOÂI ÑEÁN THAÄP TÖÏ GIAÙ</a:t>
            </a:r>
          </a:p>
        </p:txBody>
      </p:sp>
    </p:spTree>
    <p:extLst>
      <p:ext uri="{BB962C8B-B14F-4D97-AF65-F5344CB8AC3E}">
        <p14:creationId xmlns:p14="http://schemas.microsoft.com/office/powerpoint/2010/main" val="194615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3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naëng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neà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499 - TOÂI ÑEÁN THAÄP TÖÏ GIAÙ</a:t>
            </a:r>
          </a:p>
        </p:txBody>
      </p:sp>
    </p:spTree>
    <p:extLst>
      <p:ext uri="{BB962C8B-B14F-4D97-AF65-F5344CB8AC3E}">
        <p14:creationId xmlns:p14="http://schemas.microsoft.com/office/powerpoint/2010/main" val="243625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229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2012-01-22T15:40:27Z</dcterms:created>
  <dcterms:modified xsi:type="dcterms:W3CDTF">2012-09-17T10:29:18Z</dcterms:modified>
</cp:coreProperties>
</file>