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1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9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500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NHÌN XEM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CÖÙU THEÁ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5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500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NHÌN XEM CHUÙA CÖÙU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THEÁ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ngaãm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8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500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NHÌN XEM CHUÙA CÖÙU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THEÁ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5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500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NHÌN XEM CHUÙA CÖÙU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THEÁ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500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NHÌN XEM CHUÙA CÖÙU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THEÁ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500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NHÌN XEM CHUÙA CÖÙU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THEÁ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2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Cha”,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haún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500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NHÌN XEM CHUÙA CÖÙU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THEÁ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5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500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NHÌN XEM CHUÙA CÖÙU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THEÁ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haún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minh,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then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ñòa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500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NHÌN XEM CHUÙA CÖÙU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THEÁ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2012-01-22T16:11:39Z</dcterms:created>
  <dcterms:modified xsi:type="dcterms:W3CDTF">2012-09-17T10:30:54Z</dcterms:modified>
</cp:coreProperties>
</file>