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7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5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503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ÔÛ CUØNG ANH EM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3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503 - CHUÙA ÔÛ CUØNG ANH 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 ta chia tay, chung tieáng caàu xin, Cha Thieâng lieâng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ôn cho ta hoaøi.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bao laâu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 ta vui möøng,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 gaëp gôõ nhau, hoïp maët khen ngôïi Ngaøi.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503 - CHUÙA ÔÛ CUØNG ANH EM</a:t>
            </a:r>
          </a:p>
        </p:txBody>
      </p:sp>
    </p:spTree>
    <p:extLst>
      <p:ext uri="{BB962C8B-B14F-4D97-AF65-F5344CB8AC3E}">
        <p14:creationId xmlns:p14="http://schemas.microsoft.com/office/powerpoint/2010/main" val="417493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Nôi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thaáy nhau!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nhau luoân cho thoûa loøng naày.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503 - CHUÙA ÔÛ CUØNG ANH EM</a:t>
            </a:r>
          </a:p>
        </p:txBody>
      </p:sp>
    </p:spTree>
    <p:extLst>
      <p:ext uri="{BB962C8B-B14F-4D97-AF65-F5344CB8AC3E}">
        <p14:creationId xmlns:p14="http://schemas.microsoft.com/office/powerpoint/2010/main" val="167459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thaáy nhau, daãu ta chia tay taïm bieät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laïi gaëp.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503 - CHUÙA ÔÛ CUØNG ANH EM</a:t>
            </a:r>
          </a:p>
        </p:txBody>
      </p:sp>
    </p:spTree>
    <p:extLst>
      <p:ext uri="{BB962C8B-B14F-4D97-AF65-F5344CB8AC3E}">
        <p14:creationId xmlns:p14="http://schemas.microsoft.com/office/powerpoint/2010/main" val="388913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503 - CHUÙA ÔÛ CUØNG ANH 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 ta chia tay, mong seõ gaëp nhau, yeâu thöông khoâng phai, taâm linh giao caûm.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531" y="7620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Cha chaên nuoâi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 ta caû!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nguoàn phöôùc thieâng ñöôïm nhuaàn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hoàn hoaøi!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503 - CHUÙA ÔÛ CUØNG ANH EM</a:t>
            </a:r>
          </a:p>
        </p:txBody>
      </p:sp>
    </p:spTree>
    <p:extLst>
      <p:ext uri="{BB962C8B-B14F-4D97-AF65-F5344CB8AC3E}">
        <p14:creationId xmlns:p14="http://schemas.microsoft.com/office/powerpoint/2010/main" val="115732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Nôi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thaáy nhau!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nhau luoân cho thoûa loøng naày.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503 - CHUÙA ÔÛ CUØNG ANH EM</a:t>
            </a:r>
          </a:p>
        </p:txBody>
      </p:sp>
    </p:spTree>
    <p:extLst>
      <p:ext uri="{BB962C8B-B14F-4D97-AF65-F5344CB8AC3E}">
        <p14:creationId xmlns:p14="http://schemas.microsoft.com/office/powerpoint/2010/main" val="136245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thaáy nhau, daãu ta chia tay taïm bieät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laïi gaëp.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503 - CHUÙA ÔÛ CUØNG ANH EM</a:t>
            </a:r>
          </a:p>
        </p:txBody>
      </p:sp>
    </p:spTree>
    <p:extLst>
      <p:ext uri="{BB962C8B-B14F-4D97-AF65-F5344CB8AC3E}">
        <p14:creationId xmlns:p14="http://schemas.microsoft.com/office/powerpoint/2010/main" val="138657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503 - CHUÙA ÔÛ CUØNG ANH 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 ta chia tay, mong seõ gaëp nhau, mong sao anh 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ôn dö daät.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Xoâng höông keâu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treân thieân ñaøng, haèng dìu daét che chôû baày chieân cuûa Ngaøi.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503 - CHUÙA ÔÛ CUØNG ANH EM</a:t>
            </a:r>
          </a:p>
        </p:txBody>
      </p:sp>
    </p:spTree>
    <p:extLst>
      <p:ext uri="{BB962C8B-B14F-4D97-AF65-F5344CB8AC3E}">
        <p14:creationId xmlns:p14="http://schemas.microsoft.com/office/powerpoint/2010/main" val="24608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Nôi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thaáy nhau!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nhau luoân cho thoûa loøng naày.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503 - CHUÙA ÔÛ CUØNG ANH EM</a:t>
            </a:r>
          </a:p>
        </p:txBody>
      </p:sp>
    </p:spTree>
    <p:extLst>
      <p:ext uri="{BB962C8B-B14F-4D97-AF65-F5344CB8AC3E}">
        <p14:creationId xmlns:p14="http://schemas.microsoft.com/office/powerpoint/2010/main" val="16856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thaáy nhau, daãu ta chia tay taïm bieät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laïi gaëp.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503 - CHUÙA ÔÛ CUØNG ANH EM</a:t>
            </a:r>
          </a:p>
        </p:txBody>
      </p:sp>
    </p:spTree>
    <p:extLst>
      <p:ext uri="{BB962C8B-B14F-4D97-AF65-F5344CB8AC3E}">
        <p14:creationId xmlns:p14="http://schemas.microsoft.com/office/powerpoint/2010/main" val="14681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2012-02-03T06:22:48Z</dcterms:created>
  <dcterms:modified xsi:type="dcterms:W3CDTF">2012-09-17T10:37:11Z</dcterms:modified>
</cp:coreProperties>
</file>