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511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BAØI CA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VÓNH CÖÛU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töøng troâng thaáy moïi ngöôøi traàm luaân, ñaày loøng thöông xoùt ñònh giôø giaûi phoùng.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7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20966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Ñaáng khi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taïo döïng nhaân theá,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ñeán ñau thöông moïi ngöôøi traàn gian.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11203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Ha-leâ-lu-gia!s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4276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Rôøi trôøi quang vinh haï sinh cöùu theá,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ngöôøi ra khoûi saàu than taêm toái.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32062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 haùt leân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ngöôøi traàn gian, chuùc taùn Vua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 ñaày tình yeâu.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373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Ha-leâ-lu-gia!s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15489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cuøng daâng leân Ngaøi baøi thaàn ca, tuïng ngôïi danh Ñaáng taïo laäp theá giôùi.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69481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 haùt vang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toaøn nhaân gian, chuùc taùn Vua oai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ñaày vinh hieån.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75852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Ha-leâ-lu-gia!s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36264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tuïng myõ Chuùa ñôøi ñôøi quang vinh, trò vì nhaân theá loøng ñaày nhaân aùi.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11045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ñöùc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coøn muoân thu,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khaép nhaân gian thaûy ñeàu tieâu tan.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33758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Ha-leâ-lu-gia!s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511 - BAØI CA VÓNH CÖÛU</a:t>
            </a:r>
          </a:p>
        </p:txBody>
      </p:sp>
    </p:spTree>
    <p:extLst>
      <p:ext uri="{BB962C8B-B14F-4D97-AF65-F5344CB8AC3E}">
        <p14:creationId xmlns:p14="http://schemas.microsoft.com/office/powerpoint/2010/main" val="73657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2012-02-05T13:23:56Z</dcterms:created>
  <dcterms:modified xsi:type="dcterms:W3CDTF">2012-09-17T10:52:27Z</dcterms:modified>
</cp:coreProperties>
</file>