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05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6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514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CUØNG DAÂNG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LÔØI CA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Baày chieân cuûa Chuùa cuøng quyø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thaân linh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Vua Trôøi cao.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514 - CUØNG DAÂNG LÔØI CA</a:t>
            </a:r>
          </a:p>
        </p:txBody>
      </p:sp>
    </p:spTree>
    <p:extLst>
      <p:ext uri="{BB962C8B-B14F-4D97-AF65-F5344CB8AC3E}">
        <p14:creationId xmlns:p14="http://schemas.microsoft.com/office/powerpoint/2010/main" val="8049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514 - CUØNG DAÂNG LÔØI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muoân lôøi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daäy ñaát, taùn döông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toân Vua Trôøi.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9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Thuaät sao ñöôïc ñöùc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vaø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cao saâu roäng.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514 - CUØNG DAÂNG LÔØI CA</a:t>
            </a:r>
          </a:p>
        </p:txBody>
      </p:sp>
    </p:spTree>
    <p:extLst>
      <p:ext uri="{BB962C8B-B14F-4D97-AF65-F5344CB8AC3E}">
        <p14:creationId xmlns:p14="http://schemas.microsoft.com/office/powerpoint/2010/main" val="25275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treân ngoâi thaùnh, Ngaøi ñaønh loøng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hy sinh cöùu muoân toäi 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514 - CUØNG DAÂNG LÔØI CA</a:t>
            </a:r>
          </a:p>
        </p:txBody>
      </p:sp>
    </p:spTree>
    <p:extLst>
      <p:ext uri="{BB962C8B-B14F-4D97-AF65-F5344CB8AC3E}">
        <p14:creationId xmlns:p14="http://schemas.microsoft.com/office/powerpoint/2010/main" val="311973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514 - CUØNG DAÂNG LÔØI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ñi traàn gian thaät khoù, böôùc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khoâng sai dôøi.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5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luoân ngôøi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an bình maét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ngöôùc leân troâng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514 - CUØNG DAÂNG LÔØI CA</a:t>
            </a:r>
          </a:p>
        </p:txBody>
      </p:sp>
    </p:spTree>
    <p:extLst>
      <p:ext uri="{BB962C8B-B14F-4D97-AF65-F5344CB8AC3E}">
        <p14:creationId xmlns:p14="http://schemas.microsoft.com/office/powerpoint/2010/main" val="95643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chaên nuoâi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mieàn ñoâng xanh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nôi suoái nöôùc,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ñöa ñöôøng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514 - CUØNG DAÂNG LÔØI CA</a:t>
            </a:r>
          </a:p>
        </p:txBody>
      </p:sp>
    </p:spTree>
    <p:extLst>
      <p:ext uri="{BB962C8B-B14F-4D97-AF65-F5344CB8AC3E}">
        <p14:creationId xmlns:p14="http://schemas.microsoft.com/office/powerpoint/2010/main" val="332778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514 - CUØNG DAÂNG LÔØI 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9050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daâng lôøi ca ngôïi Chuùa chí toân,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thöông, coâng bình.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20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Vua vaø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nhaân loaïi,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ca ngôïi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514 - CUØNG DAÂNG LÔØI CA</a:t>
            </a:r>
          </a:p>
        </p:txBody>
      </p:sp>
    </p:spTree>
    <p:extLst>
      <p:ext uri="{BB962C8B-B14F-4D97-AF65-F5344CB8AC3E}">
        <p14:creationId xmlns:p14="http://schemas.microsoft.com/office/powerpoint/2010/main" val="10038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142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2012-02-05T13:58:45Z</dcterms:created>
  <dcterms:modified xsi:type="dcterms:W3CDTF">2012-09-17T10:54:55Z</dcterms:modified>
</cp:coreProperties>
</file>