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9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LAØ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TAÁT CAÛ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442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ñöôïc gaàn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8211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toâi luoân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vôùi Chuùa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luoân naâng niu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daét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9757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daét toâi baêng qua con ñöôøng choâng gai, luoân luoân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33163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baàu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haøng trieäu vì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Thoaûng nheï lôøi Ngaøi thì thaàm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nghieâm.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ñaát thaáp, vuøng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cao, lôøi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nhieäm maàu.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1021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9669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roän raøng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chaøo möøng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nhaân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3575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eå moïi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ñöôïc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Cha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39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theá chuoäc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ñeå trôøi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21605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trong ñeâm lung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khi toâi gaëp Ngaøi, nghe nao nao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bao aân ñieån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15688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luoân cho toâi khi baêng qua treân con ñöôøng daøi chaäp chuøng hieåm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517 - CHUÙA LAØ TAÁT CAÛ</a:t>
            </a:r>
          </a:p>
        </p:txBody>
      </p:sp>
    </p:spTree>
    <p:extLst>
      <p:ext uri="{BB962C8B-B14F-4D97-AF65-F5344CB8AC3E}">
        <p14:creationId xmlns:p14="http://schemas.microsoft.com/office/powerpoint/2010/main" val="39032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159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2012-02-05T14:52:35Z</dcterms:created>
  <dcterms:modified xsi:type="dcterms:W3CDTF">2012-09-17T10:57:22Z</dcterms:modified>
</cp:coreProperties>
</file>