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9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521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DAÂNG LÔØI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TAÙN DÖÔNG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521 - DAÂNG LÔØI TAÙN DÖÔNG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 cuùi daâng leân Cha lôøi xöôùng ca, vôùi bao nhieâu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Vì danh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 toân nghieâm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luoân toân quyù.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521 - DAÂNG LÔØI TAÙN DÖÔNG</a:t>
            </a:r>
          </a:p>
        </p:txBody>
      </p:sp>
    </p:spTree>
    <p:extLst>
      <p:ext uri="{BB962C8B-B14F-4D97-AF65-F5344CB8AC3E}">
        <p14:creationId xmlns:p14="http://schemas.microsoft.com/office/powerpoint/2010/main" val="306788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con cuùi 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lôøi taùn döông, vôùi taát caû chaân tình meán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521 - DAÂNG LÔØI TAÙN DÖÔNG</a:t>
            </a:r>
          </a:p>
        </p:txBody>
      </p:sp>
    </p:spTree>
    <p:extLst>
      <p:ext uri="{BB962C8B-B14F-4D97-AF65-F5344CB8AC3E}">
        <p14:creationId xmlns:p14="http://schemas.microsoft.com/office/powerpoint/2010/main" val="17772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Vì danh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sang, toân nghieâm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521 - DAÂNG LÔØI TAÙN DÖÔNG</a:t>
            </a:r>
          </a:p>
        </p:txBody>
      </p:sp>
    </p:spTree>
    <p:extLst>
      <p:ext uri="{BB962C8B-B14F-4D97-AF65-F5344CB8AC3E}">
        <p14:creationId xmlns:p14="http://schemas.microsoft.com/office/powerpoint/2010/main" val="13233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521 - DAÂNG LÔØI TAÙN DÖÔNG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 ñeán beân ngoâi Cha ñaày hieån vinh, vôùi yeâu thöông,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voïng, ñöùc tin.</a:t>
            </a:r>
          </a:p>
        </p:txBody>
      </p:sp>
    </p:spTree>
    <p:extLst>
      <p:ext uri="{BB962C8B-B14F-4D97-AF65-F5344CB8AC3E}">
        <p14:creationId xmlns:p14="http://schemas.microsoft.com/office/powerpoint/2010/main" val="39081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Vì danh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 toân nghieâm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luoân toân quyù.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521 - DAÂNG LÔØI TAÙN DÖÔNG</a:t>
            </a:r>
          </a:p>
        </p:txBody>
      </p:sp>
    </p:spTree>
    <p:extLst>
      <p:ext uri="{BB962C8B-B14F-4D97-AF65-F5344CB8AC3E}">
        <p14:creationId xmlns:p14="http://schemas.microsoft.com/office/powerpoint/2010/main" val="5376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con haùt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loøng aùi nhaân, caùm ôn danh cao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aân.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521 - DAÂNG LÔØI TAÙN DÖÔNG</a:t>
            </a:r>
          </a:p>
        </p:txBody>
      </p:sp>
    </p:spTree>
    <p:extLst>
      <p:ext uri="{BB962C8B-B14F-4D97-AF65-F5344CB8AC3E}">
        <p14:creationId xmlns:p14="http://schemas.microsoft.com/office/powerpoint/2010/main" val="217412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74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Vì danh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sang, toân nghieâm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521 - DAÂNG LÔØI TAÙN DÖÔNG</a:t>
            </a:r>
          </a:p>
        </p:txBody>
      </p:sp>
    </p:spTree>
    <p:extLst>
      <p:ext uri="{BB962C8B-B14F-4D97-AF65-F5344CB8AC3E}">
        <p14:creationId xmlns:p14="http://schemas.microsoft.com/office/powerpoint/2010/main" val="40265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2012-02-05T15:37:10Z</dcterms:created>
  <dcterms:modified xsi:type="dcterms:W3CDTF">2012-09-17T10:59:34Z</dcterms:modified>
</cp:coreProperties>
</file>