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DIEÄU KYØ THAY CHUÙA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kyø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4960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yeâu toâi thöù tha toäi, ban cho toâi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69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4626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Tuïng ca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toân vinh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5726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muoân thieân binh quanh ngoâi Chuùa haùt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7514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2954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beân bao ngöôøi, daâng leân lôøi ca ngôïi chuùc toân Ñaáng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028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vui öôùc mô soáng rieâng cho Chuùa toâi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voïng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87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bao laâu soáng trong ñôøi, xin cho toâi hoïc vaâng lôøi Chuùa chí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8600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9181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troâi löôùt nhanh thaùng naêm bay vuùt theo doøng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Tuïng ca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toân vinh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3695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muoân thieân binh quanh ngoâi Chuùa haùt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4680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2954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beân bao ngöôøi, daâng leân lôøi ca ngôïi chuùc toân Ñaáng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2980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 naêng toâi Chuùa ban cuõng xin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 toâi coù ích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208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toâi neân thaùnh trong saïch, cho taâm linh möøng vui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207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6470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Tuïng ca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toân vinh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9383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muoân thieân binh quanh ngoâi Chuùa haùt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2678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2954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beân bao ngöôøi, daâng leân lôøi ca ngôïi chuùc toân Ñaáng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5492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kyø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5935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troâi khuaát xa roài, nhöng yeâu thöông Ngaøi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36793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7111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Tuïng ca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toân vinh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12403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muoân thieân binh quanh ngoâi Chuùa haùt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3654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2954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beân bao ngöôøi, daâng leân lôøi ca ngôïi chuùc toân Ñaáng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Vua cuûa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575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523 - DIEÄU KYØ THAY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kyø thay Chuùa toâi Ñaáng oai nghi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treân ngoâi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497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2012-02-05T15:55:30Z</dcterms:created>
  <dcterms:modified xsi:type="dcterms:W3CDTF">2012-09-17T11:14:47Z</dcterms:modified>
</cp:coreProperties>
</file>