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7" r:id="rId6"/>
    <p:sldId id="260" r:id="rId7"/>
    <p:sldId id="268" r:id="rId8"/>
    <p:sldId id="261" r:id="rId9"/>
    <p:sldId id="262" r:id="rId10"/>
    <p:sldId id="269" r:id="rId11"/>
    <p:sldId id="263" r:id="rId12"/>
    <p:sldId id="270" r:id="rId13"/>
    <p:sldId id="264" r:id="rId14"/>
    <p:sldId id="27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524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LAØ AI?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chuoãi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buoàn.</a:t>
            </a:r>
          </a:p>
        </p:txBody>
      </p:sp>
    </p:spTree>
    <p:extLst>
      <p:ext uri="{BB962C8B-B14F-4D97-AF65-F5344CB8AC3E}">
        <p14:creationId xmlns:p14="http://schemas.microsoft.com/office/powerpoint/2010/main" val="15825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nhieàu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voïng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traøn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6687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37535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84909" y="1905000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gioâng toá 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seõ tieâu tan neáu laéng nghe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26374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905000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saùng, 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33260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89879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ñang laàm laïc nôi beán meâ.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5713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ai maø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trieäu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khaép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chaâu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Vua 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mình?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28800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ai maø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coù an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41267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" y="1889879"/>
            <a:ext cx="8778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raên?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1447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1818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905000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ñoùi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baùnh soáng, 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cho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 heùo.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8853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toái taêm,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8430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524 -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lôøi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toäi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174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2012-02-06T03:42:55Z</dcterms:created>
  <dcterms:modified xsi:type="dcterms:W3CDTF">2012-09-17T11:01:16Z</dcterms:modified>
</cp:coreProperties>
</file>