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5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NGÔÏI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527 - CA NGÔÏI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Cöùu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 Jeâsus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khoâng thoâi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soáng,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cao ñeïp, khoâng coù ai so baèng.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527 - CA NGÔÏI CHUÙA TOÂI</a:t>
            </a:r>
          </a:p>
        </p:txBody>
      </p:sp>
    </p:spTree>
    <p:extLst>
      <p:ext uri="{BB962C8B-B14F-4D97-AF65-F5344CB8AC3E}">
        <p14:creationId xmlns:p14="http://schemas.microsoft.com/office/powerpoint/2010/main" val="40100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noùi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lôøi,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527 - CA NGÔÏI CHUÙA TOÂI</a:t>
            </a:r>
          </a:p>
        </p:txBody>
      </p:sp>
    </p:spTree>
    <p:extLst>
      <p:ext uri="{BB962C8B-B14F-4D97-AF65-F5344CB8AC3E}">
        <p14:creationId xmlns:p14="http://schemas.microsoft.com/office/powerpoint/2010/main" val="7484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 so kòp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naøo, trôøi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bieån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527 - CA NGÔÏI CHUÙA TOÂI</a:t>
            </a:r>
          </a:p>
        </p:txBody>
      </p:sp>
    </p:spTree>
    <p:extLst>
      <p:ext uri="{BB962C8B-B14F-4D97-AF65-F5344CB8AC3E}">
        <p14:creationId xmlns:p14="http://schemas.microsoft.com/office/powerpoint/2010/main" val="18434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say söa ca khen Ngaøi khoâng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527 - CA NGÔÏI CHUÙA TOÂI</a:t>
            </a:r>
          </a:p>
        </p:txBody>
      </p:sp>
    </p:spTree>
    <p:extLst>
      <p:ext uri="{BB962C8B-B14F-4D97-AF65-F5344CB8AC3E}">
        <p14:creationId xmlns:p14="http://schemas.microsoft.com/office/powerpoint/2010/main" val="17234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2012-02-06T04:09:34Z</dcterms:created>
  <dcterms:modified xsi:type="dcterms:W3CDTF">2012-09-17T11:03:08Z</dcterms:modified>
</cp:coreProperties>
</file>