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66" r:id="rId5"/>
    <p:sldId id="26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pic>
        <p:nvPicPr>
          <p:cNvPr id="9" name="Picture 2" descr="images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4779963"/>
            <a:ext cx="2667000" cy="2078037"/>
          </a:xfrm>
          <a:prstGeom prst="rect">
            <a:avLst/>
          </a:prstGeom>
          <a:noFill/>
        </p:spPr>
      </p:pic>
      <p:pic>
        <p:nvPicPr>
          <p:cNvPr id="10" name="Picture 3" descr="PraiseBand[blue]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514600" cy="2133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pic>
        <p:nvPicPr>
          <p:cNvPr id="9" name="Picture 2" descr="praise-the-lord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61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0" name="Picture 3" descr="praise-the-lord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1" name="Picture 4" descr="praise-the-lord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4800600"/>
            <a:ext cx="28956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865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"/>
          <p:cNvSpPr>
            <a:spLocks noChangeArrowheads="1" noChangeShapeType="1" noTextEdit="1"/>
          </p:cNvSpPr>
          <p:nvPr/>
        </p:nvSpPr>
        <p:spPr bwMode="auto">
          <a:xfrm>
            <a:off x="1676400" y="2438400"/>
            <a:ext cx="6172200" cy="1828800"/>
          </a:xfrm>
          <a:prstGeom prst="rect">
            <a:avLst/>
          </a:prstGeom>
        </p:spPr>
        <p:txBody>
          <a:bodyPr wrap="none" fromWordArt="1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kern="10">
                <a:ln/>
                <a:solidFill>
                  <a:schemeClr val="accent5">
                    <a:lumMod val="2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HOÂ-SA-NA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04800"/>
            <a:ext cx="76189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TOÂN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VINH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CHUÙA -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528</a:t>
            </a:r>
            <a:endParaRPr lang="en-US" sz="3600">
              <a:effectLst>
                <a:glow rad="101600">
                  <a:schemeClr val="bg1"/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52400" y="1203325"/>
            <a:ext cx="8839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Hoâ-sa-na! Hoâ-sa-na! Hoâ-sa-na! Ca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ngôïi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Vua hieån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1203325"/>
            <a:ext cx="8001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Hoâ-sa-na! Hoâ-sa-na! Hoâ-sa-na! Ca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ngôïi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Vua hieån vinh.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2400" y="1203325"/>
            <a:ext cx="8839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i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Vôùi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taát caû taâm hoàn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caát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tieáng haùt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leân ngôïi khen.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aise-the-lo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9459" name="Picture 3" descr="praise-the-lo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9460" name="Picture 4" descr="praise-the-lo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4800600"/>
            <a:ext cx="2895600" cy="2057400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5694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Chuû Teå muoân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loaøi ñeán 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ñôøi,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Hoâ-sa-na! Danh Ngaøi treân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töøng trôøi.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hoaøng,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oai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quyeàn,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 Vua caùc vua.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Huy hoaøng,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oai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quyeàn,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vinh thay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Vua cuûa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vua.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2400" y="1203325"/>
            <a:ext cx="8839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i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Vôùi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taát caû taâm hoàn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caát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tieáng haùt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leân ngôïi khen.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aise-the-lo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9459" name="Picture 3" descr="praise-the-lo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00600"/>
            <a:ext cx="2895600" cy="2057400"/>
          </a:xfrm>
          <a:prstGeom prst="rect">
            <a:avLst/>
          </a:prstGeom>
          <a:noFill/>
        </p:spPr>
      </p:pic>
      <p:pic>
        <p:nvPicPr>
          <p:cNvPr id="19460" name="Picture 4" descr="praise-the-lo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4800600"/>
            <a:ext cx="2895600" cy="2057400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569416"/>
            <a:ext cx="8001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Ñaáng chuû teå muoân loaøi ñeán 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ñôøi,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Hoâ-sa-na danh Ngaøi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töøng trôøi.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chemeClr val="accent5">
                    <a:lumMod val="1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528 – HOÂ-SA-NA</a:t>
            </a:r>
            <a:endParaRPr lang="en-US" sz="3500" b="1">
              <a:solidFill>
                <a:schemeClr val="accent5">
                  <a:lumMod val="1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atermark">
  <a:themeElements>
    <a:clrScheme name="1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1_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atermark">
  <a:themeElements>
    <a:clrScheme name="1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1_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1_Watermark</vt:lpstr>
      <vt:lpstr>2_Watermark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2008-12-03T09:46:45Z</dcterms:created>
  <dcterms:modified xsi:type="dcterms:W3CDTF">2012-09-17T11:07:01Z</dcterms:modified>
</cp:coreProperties>
</file>