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9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KHUÙC CA MANG DANH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Jeâsus! Tieáng voïng ngaøn ñôøi eâm ñeàm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trong mô.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0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ñaõ say meâ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aáu thô.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3859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seõ thoát leân danh Jeâsus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laøn hôi cuoái trong cuoäc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19999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toâi ñi theo böôùc Chieân Con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274764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Jeâsus! Tieáng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mieàn xa vôøi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khoâng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ñöùng im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gioù lan.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59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haùt khuùc ca mang danh Jeâsus ngaân vaøo ñaïi döông nhaén sang muoân ngaøn phöông.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34948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ngaây ngaát rung theo caâu haùt eâm nhö 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34189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cuoäc ñôøi oâ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gian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ñaõ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laàn tim non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29382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nöôùc maét toâi rôi trong ñeâm saâu trong ngaøy buoàn ñau boãng nghe 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12610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tieâu tan 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aâu toâi ñeán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nguyeän caàu.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529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KHUÙC CA MANG DANH JEÂSUS</a:t>
            </a:r>
          </a:p>
        </p:txBody>
      </p:sp>
    </p:spTree>
    <p:extLst>
      <p:ext uri="{BB962C8B-B14F-4D97-AF65-F5344CB8AC3E}">
        <p14:creationId xmlns:p14="http://schemas.microsoft.com/office/powerpoint/2010/main" val="291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2012-02-06T04:14:23Z</dcterms:created>
  <dcterms:modified xsi:type="dcterms:W3CDTF">2012-09-17T11:07:36Z</dcterms:modified>
</cp:coreProperties>
</file>