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4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9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DANH CHUÙA DIEÄU KYØ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daãn qua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gian nan,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khi khoù khaên.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2581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khi thaáy nhö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sôøn loøng, laém luùc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trong coâ ñôn.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330349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Chuùa yeâu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chaêm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naâng aân caàn.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28828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589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haèng chaên daét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baèng yeâu thöông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33587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2295942"/>
            <a:ext cx="8778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ñoàng xanh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3649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 töôùi maùt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3516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maõn trong ôn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thöông,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tuyeät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16760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530 - DANH CHUÙA DIEÄU KYØ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muoán ca ngôïi Ngaøi, Cöùu Chuùa Jeâsus yeâu thöông. </a:t>
            </a:r>
          </a:p>
        </p:txBody>
      </p:sp>
    </p:spTree>
    <p:extLst>
      <p:ext uri="{BB962C8B-B14F-4D97-AF65-F5344CB8AC3E}">
        <p14:creationId xmlns:p14="http://schemas.microsoft.com/office/powerpoint/2010/main" val="424338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giuùp nhaân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vong, khoûi nôi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176607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danh xöng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 luøng,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xöng tuyeät vôøi.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120345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530 - DANH CHUÙA DIEÄU KYØ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xöng dieäu kyø.</a:t>
            </a:r>
          </a:p>
        </p:txBody>
      </p:sp>
    </p:spTree>
    <p:extLst>
      <p:ext uri="{BB962C8B-B14F-4D97-AF65-F5344CB8AC3E}">
        <p14:creationId xmlns:p14="http://schemas.microsoft.com/office/powerpoint/2010/main" val="38086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Vua treân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vua,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muoân loaøi.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28830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58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long lanh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sao, loøng laâng laâng bao öôùc ao, tìm gaëp nguoàn vui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28794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xuoáng kính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thôø Ñaáng Christ, Cha nhaân töø.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13582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maõi danh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toâi dieäu kyø!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42901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Vua treân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vua,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yeâu.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237296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Ñaáng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phöôïng,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hoøa bình.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32001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cho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yeâu, thoûa vui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11361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58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long lanh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sao, loøng laâng laâng bao öôùc ao, tìm gaëp nguoàn vui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163951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xuoáng kính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thôø Ñaáng Christ, Cha nhaân töø.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18292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maõi danh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toâi dieäu kyø!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530 - DANH CHUÙA DIEÄU KYØ</a:t>
            </a:r>
          </a:p>
        </p:txBody>
      </p:sp>
    </p:spTree>
    <p:extLst>
      <p:ext uri="{BB962C8B-B14F-4D97-AF65-F5344CB8AC3E}">
        <p14:creationId xmlns:p14="http://schemas.microsoft.com/office/powerpoint/2010/main" val="10289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530 - DANH CHUÙA DIEÄU KYØ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naêm böôùc treân ñöôøng ñôøi, coù Chuùa luoân ñi beân toâi. </a:t>
            </a:r>
          </a:p>
        </p:txBody>
      </p:sp>
    </p:spTree>
    <p:extLst>
      <p:ext uri="{BB962C8B-B14F-4D97-AF65-F5344CB8AC3E}">
        <p14:creationId xmlns:p14="http://schemas.microsoft.com/office/powerpoint/2010/main" val="19356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296</Words>
  <Application>Microsoft Office PowerPoint</Application>
  <PresentationFormat>On-screen Show (4:3)</PresentationFormat>
  <Paragraphs>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2012-02-06T04:42:08Z</dcterms:created>
  <dcterms:modified xsi:type="dcterms:W3CDTF">2012-09-17T11:08:05Z</dcterms:modified>
</cp:coreProperties>
</file>