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66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06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531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9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BAÁT BIEÁN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9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531 - CHUÙA BAÁT BIEÁN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10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coøn luoân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thu, Ngaøi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ta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141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thaéng luoân vaø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coøn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nguyeân,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ñang kieám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xa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531 - CHUÙA BAÁT BIEÁN</a:t>
            </a:r>
          </a:p>
        </p:txBody>
      </p:sp>
    </p:spTree>
    <p:extLst>
      <p:ext uri="{BB962C8B-B14F-4D97-AF65-F5344CB8AC3E}">
        <p14:creationId xmlns:p14="http://schemas.microsoft.com/office/powerpoint/2010/main" val="380274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Chuoäc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mua ai coøn trong taêm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toái, lôùn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ôn ngaøi! Ta kính yeâu Jeâsus muoân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531 - CHUÙA BAÁT BIEÁN</a:t>
            </a:r>
          </a:p>
        </p:txBody>
      </p:sp>
    </p:spTree>
    <p:extLst>
      <p:ext uri="{BB962C8B-B14F-4D97-AF65-F5344CB8AC3E}">
        <p14:creationId xmlns:p14="http://schemas.microsoft.com/office/powerpoint/2010/main" val="235015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72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2012-02-06T04:54:38Z</dcterms:created>
  <dcterms:modified xsi:type="dcterms:W3CDTF">2012-09-17T11:08:40Z</dcterms:modified>
</cp:coreProperties>
</file>