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1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8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533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9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DANH TREÂN MUOÂN DANH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3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533 - DANH TREÂN MUOÂN DANH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10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danh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muoân danh,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 vinh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4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 muoân ñôøi, Em-ma-nu-eân.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533 - DANH TREÂN MUOÂN DANH</a:t>
            </a:r>
          </a:p>
        </p:txBody>
      </p:sp>
    </p:spTree>
    <p:extLst>
      <p:ext uri="{BB962C8B-B14F-4D97-AF65-F5344CB8AC3E}">
        <p14:creationId xmlns:p14="http://schemas.microsoft.com/office/powerpoint/2010/main" val="16321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 Ñeá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gian, Ñaáng Cöùu Chuoäc vinh quang, Ngoâi Lôøi töø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533 - DANH TREÂN MUOÂN DANH</a:t>
            </a:r>
          </a:p>
        </p:txBody>
      </p:sp>
    </p:spTree>
    <p:extLst>
      <p:ext uri="{BB962C8B-B14F-4D97-AF65-F5344CB8AC3E}">
        <p14:creationId xmlns:p14="http://schemas.microsoft.com/office/powerpoint/2010/main" val="315655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2012-02-06T05:06:21Z</dcterms:created>
  <dcterms:modified xsi:type="dcterms:W3CDTF">2012-09-17T11:14:28Z</dcterms:modified>
</cp:coreProperties>
</file>