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73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2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536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782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XÖNG DANH CHUÙA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50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536 - XÖNG DANH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ñôøi con theo Chuùa luoân thaønh tín </a:t>
            </a: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truyeàn rao danh Chuùa ra cho traàn theá.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084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754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Xöng danh Chuùa cho daãu theá naøo con vaãn maõi baùo tin möøng vaø haùt khen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536 - XÖNG DANH CHUÙA</a:t>
            </a:r>
          </a:p>
        </p:txBody>
      </p:sp>
    </p:spTree>
    <p:extLst>
      <p:ext uri="{BB962C8B-B14F-4D97-AF65-F5344CB8AC3E}">
        <p14:creationId xmlns:p14="http://schemas.microsoft.com/office/powerpoint/2010/main" val="122791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63" y="19050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Jeâsus,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ban tin yeâu,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hy voïng, nhaân aùi!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536 - XÖNG DANH CHUÙA</a:t>
            </a:r>
          </a:p>
        </p:txBody>
      </p:sp>
    </p:spTree>
    <p:extLst>
      <p:ext uri="{BB962C8B-B14F-4D97-AF65-F5344CB8AC3E}">
        <p14:creationId xmlns:p14="http://schemas.microsoft.com/office/powerpoint/2010/main" val="10263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754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Jeâsus,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Chuùa muoân ñôøi, Ñaáng con thôø kính danh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536 - XÖNG DANH CHUÙA</a:t>
            </a:r>
          </a:p>
        </p:txBody>
      </p:sp>
    </p:spTree>
    <p:extLst>
      <p:ext uri="{BB962C8B-B14F-4D97-AF65-F5344CB8AC3E}">
        <p14:creationId xmlns:p14="http://schemas.microsoft.com/office/powerpoint/2010/main" val="115562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536 - XÖNG DANH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loøng con xöng Chuùa cho ngöôøi bieát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Jeâsus Thieân Chuùa luoân luoân tuyeät ñoái.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46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754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Xöng danh Chuùa giaùng theá laøm ngöôøi, mang gaùnh thay treân thaäp hình ñeå cöùu nhaân loaïi.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536 - XÖNG DANH CHUÙA</a:t>
            </a:r>
          </a:p>
        </p:txBody>
      </p:sp>
    </p:spTree>
    <p:extLst>
      <p:ext uri="{BB962C8B-B14F-4D97-AF65-F5344CB8AC3E}">
        <p14:creationId xmlns:p14="http://schemas.microsoft.com/office/powerpoint/2010/main" val="165820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63" y="19050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Jeâsus,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ban tin yeâu,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hy voïng, nhaân aùi!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536 - XÖNG DANH CHUÙA</a:t>
            </a:r>
          </a:p>
        </p:txBody>
      </p:sp>
    </p:spTree>
    <p:extLst>
      <p:ext uri="{BB962C8B-B14F-4D97-AF65-F5344CB8AC3E}">
        <p14:creationId xmlns:p14="http://schemas.microsoft.com/office/powerpoint/2010/main" val="102849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754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Jeâsus,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Chuùa muoân ñôøi, Ñaáng con thôø kính danh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536 - XÖNG DANH CHUÙA</a:t>
            </a:r>
          </a:p>
        </p:txBody>
      </p:sp>
    </p:spTree>
    <p:extLst>
      <p:ext uri="{BB962C8B-B14F-4D97-AF65-F5344CB8AC3E}">
        <p14:creationId xmlns:p14="http://schemas.microsoft.com/office/powerpoint/2010/main" val="337642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536 - XÖNG DANH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bình khi nhaân theá xöng Jeâsus vaø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 taâm cung kính luoân toân thôø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2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754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Xöng danh Chuùa vang maõi suoát ñôøi,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xöôùng caû taâm hoàn, trung tín theo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536 - XÖNG DANH CHUÙA</a:t>
            </a:r>
          </a:p>
        </p:txBody>
      </p:sp>
    </p:spTree>
    <p:extLst>
      <p:ext uri="{BB962C8B-B14F-4D97-AF65-F5344CB8AC3E}">
        <p14:creationId xmlns:p14="http://schemas.microsoft.com/office/powerpoint/2010/main" val="239803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63" y="19050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Jeâsus,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ban tin yeâu,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hy voïng, nhaân aùi!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536 - XÖNG DANH CHUÙA</a:t>
            </a:r>
          </a:p>
        </p:txBody>
      </p:sp>
    </p:spTree>
    <p:extLst>
      <p:ext uri="{BB962C8B-B14F-4D97-AF65-F5344CB8AC3E}">
        <p14:creationId xmlns:p14="http://schemas.microsoft.com/office/powerpoint/2010/main" val="229341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754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Jeâsus,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Chuùa muoân ñôøi, Ñaáng con thôø kính danh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536 - XÖNG DANH CHUÙA</a:t>
            </a:r>
          </a:p>
        </p:txBody>
      </p:sp>
    </p:spTree>
    <p:extLst>
      <p:ext uri="{BB962C8B-B14F-4D97-AF65-F5344CB8AC3E}">
        <p14:creationId xmlns:p14="http://schemas.microsoft.com/office/powerpoint/2010/main" val="20772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213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2012-02-06T06:00:48Z</dcterms:created>
  <dcterms:modified xsi:type="dcterms:W3CDTF">2012-09-17T11:11:57Z</dcterms:modified>
</cp:coreProperties>
</file>