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6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2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537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NGÔÏI CA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DANH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537 - NGÔÏI CA DANH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löøng vì ñôøi ñeïp töôi luoân nhôø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ngaøy möøng vui, toái taêm xa roài, Jeâsus haèng ngaøy daãn daét loøng traøn ngaäp aùnh döông.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537 - NGÔÏI CA DANH JEÂSUS</a:t>
            </a:r>
          </a:p>
        </p:txBody>
      </p:sp>
    </p:spTree>
    <p:extLst>
      <p:ext uri="{BB962C8B-B14F-4D97-AF65-F5344CB8AC3E}">
        <p14:creationId xmlns:p14="http://schemas.microsoft.com/office/powerpoint/2010/main" val="31803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2012-02-06T06:07:34Z</dcterms:created>
  <dcterms:modified xsi:type="dcterms:W3CDTF">2012-09-17T11:12:22Z</dcterms:modified>
</cp:coreProperties>
</file>