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538 - HA-LEÂ-LU-GIA!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Ha-leâ-lu, Ha-leâ-lu,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Jeâsus!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538 - HA-LEÂ-LU-GIA!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Ha-leâ-lu, Ha-leâ-lu,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Jeâsus!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Chuùa toaøn naêng 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toaøn naêng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538 - 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6551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Chuùa toaøn naêng 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ngôïi Jeâsus!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538 - 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817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2012-02-06T06:10:41Z</dcterms:created>
  <dcterms:modified xsi:type="dcterms:W3CDTF">2012-09-17T11:12:41Z</dcterms:modified>
</cp:coreProperties>
</file>