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000066"/>
    <a:srgbClr val="6600CC"/>
    <a:srgbClr val="003366"/>
    <a:srgbClr val="333399"/>
    <a:srgbClr val="00FF00"/>
    <a:srgbClr val="0033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73" autoAdjust="0"/>
  </p:normalViewPr>
  <p:slideViewPr>
    <p:cSldViewPr snapToGrid="0" snapToObjects="1"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8A81D2-11F0-4C80-B21D-B45C7B87A2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7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C8CAEC-094F-4F21-8E8A-3595A073BA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45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B26C5-6AA3-47DF-9633-C4D23341B5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33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9607-F4BC-4698-A950-BC650A8B5E8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43C1-03D4-4559-8BC3-F34EC4F01F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58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B4C210-8D84-4C03-AEF5-B47BBCB7EB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2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9569C-6E64-4BDE-82EB-754D81718A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4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0"/>
            <a:ext cx="4495800" cy="685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0"/>
            <a:ext cx="4495800" cy="685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9B2E2-496C-43AA-9E6A-250B33DCB1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7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9FCA29-363F-4A1B-A8B0-3F7943A8EE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7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6DDE8C-F853-417A-AC8A-6CA435B807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2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1CC2B-C4D0-47AE-B30B-EEDE2EB976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4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EC30B6-B700-4BD2-8E50-2B14D15E08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C4FF66-E8C8-4970-8FBE-1CA357B162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16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2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7916D45-A16E-4ADE-8117-5C993600946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6350" indent="-3175" algn="ctr" rtl="0" fontAlgn="base">
        <a:spcBef>
          <a:spcPct val="20000"/>
        </a:spcBef>
        <a:spcAft>
          <a:spcPct val="0"/>
        </a:spcAft>
        <a:defRPr sz="7200" b="1">
          <a:solidFill>
            <a:schemeClr val="bg1"/>
          </a:solidFill>
          <a:latin typeface="+mn-lt"/>
          <a:ea typeface="+mn-ea"/>
          <a:cs typeface="+mn-cs"/>
        </a:defRPr>
      </a:lvl1pPr>
      <a:lvl2pPr marL="868363" indent="-285750" algn="l" rtl="0" fontAlgn="base">
        <a:spcBef>
          <a:spcPct val="20000"/>
        </a:spcBef>
        <a:spcAft>
          <a:spcPct val="0"/>
        </a:spcAft>
        <a:defRPr sz="6600">
          <a:solidFill>
            <a:schemeClr val="tx1"/>
          </a:solidFill>
          <a:latin typeface="VNI-Times" pitchFamily="2" charset="0"/>
        </a:defRPr>
      </a:lvl2pPr>
      <a:lvl3pPr marL="1211263" indent="-228600" algn="l" rtl="0" fontAlgn="base">
        <a:spcBef>
          <a:spcPct val="20000"/>
        </a:spcBef>
        <a:spcAft>
          <a:spcPct val="0"/>
        </a:spcAft>
        <a:defRPr sz="6000">
          <a:solidFill>
            <a:schemeClr val="tx1"/>
          </a:solidFill>
          <a:latin typeface="VNI-Times" pitchFamily="2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defRPr sz="5400">
          <a:solidFill>
            <a:schemeClr val="tx1"/>
          </a:solidFill>
          <a:latin typeface="VNI-Times" pitchFamily="2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defRPr sz="5400">
          <a:solidFill>
            <a:schemeClr val="tx1"/>
          </a:solidFill>
          <a:latin typeface="VNI-Times" pitchFamily="2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5400">
          <a:solidFill>
            <a:schemeClr val="tx1"/>
          </a:solidFill>
          <a:latin typeface="VNI-Times" pitchFamily="2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5400">
          <a:solidFill>
            <a:schemeClr val="tx1"/>
          </a:solidFill>
          <a:latin typeface="VNI-Times" pitchFamily="2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5400">
          <a:solidFill>
            <a:schemeClr val="tx1"/>
          </a:solidFill>
          <a:latin typeface="VNI-Times" pitchFamily="2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5400">
          <a:solidFill>
            <a:schemeClr val="tx1"/>
          </a:solidFill>
          <a:latin typeface="VNI-Times" pitchFamily="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F679607-F4BC-4698-A950-BC650A8B5E8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17/09/2012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C8C43C1-03D4-4559-8BC3-F34EC4F01FC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2" descr="D:\Hinh Co Doc\02. NGOI KHEN\praise6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1" y="3605026"/>
            <a:ext cx="1752599" cy="3225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Hinh Co Doc\02. NGOI KHEN\Musica_0006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1"/>
            <a:ext cx="963464" cy="182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1524000" y="990600"/>
            <a:ext cx="7315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524000" y="838200"/>
            <a:ext cx="7315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52400" y="6629400"/>
            <a:ext cx="685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52400" y="6477000"/>
            <a:ext cx="685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11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98120"/>
            <a:ext cx="8382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>
                <a:solidFill>
                  <a:srgbClr val="0070C0"/>
                </a:solidFill>
                <a:latin typeface="VNI-Eurasia" pitchFamily="2" charset="0"/>
              </a:rPr>
              <a:t>TOÂN VINH CHUÙA </a:t>
            </a:r>
            <a:r>
              <a:rPr lang="en-US" sz="3500" b="1" smtClean="0">
                <a:solidFill>
                  <a:srgbClr val="0070C0"/>
                </a:solidFill>
                <a:latin typeface="VNI-Eurasia" pitchFamily="2" charset="0"/>
              </a:rPr>
              <a:t>– THAÙNH CA 540</a:t>
            </a:r>
            <a:endParaRPr lang="en-US" sz="3500" b="1">
              <a:solidFill>
                <a:srgbClr val="0070C0"/>
              </a:solidFill>
              <a:latin typeface="VNI-Eurasi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2286000"/>
            <a:ext cx="7620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0" b="1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Garam" pitchFamily="34" charset="0"/>
              </a:rPr>
              <a:t>DAÂNG LÔØI</a:t>
            </a:r>
            <a:br>
              <a:rPr lang="en-US" sz="8000" b="1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Garam" pitchFamily="34" charset="0"/>
              </a:rPr>
              <a:t>SUY TOÂN</a:t>
            </a:r>
          </a:p>
        </p:txBody>
      </p:sp>
    </p:spTree>
    <p:extLst>
      <p:ext uri="{BB962C8B-B14F-4D97-AF65-F5344CB8AC3E}">
        <p14:creationId xmlns:p14="http://schemas.microsoft.com/office/powerpoint/2010/main" val="197235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1523" y="172362"/>
            <a:ext cx="81179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540 </a:t>
            </a:r>
            <a:r>
              <a:rPr lang="en-US" sz="3500" b="1"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– DAÂNG LÔØI SUY TOÂN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00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 Cha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lôøi suy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 trong ñeàn thôø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 chí cao.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081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600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 Cha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lôøi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suy toân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 trong ñeàn thôø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 Vua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523" y="172362"/>
            <a:ext cx="81179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540 </a:t>
            </a:r>
            <a:r>
              <a:rPr lang="en-US" sz="3500" b="1"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– DAÂNG LÔØI SUY TOÂN</a:t>
            </a:r>
          </a:p>
        </p:txBody>
      </p:sp>
    </p:spTree>
    <p:extLst>
      <p:ext uri="{BB962C8B-B14F-4D97-AF65-F5344CB8AC3E}">
        <p14:creationId xmlns:p14="http://schemas.microsoft.com/office/powerpoint/2010/main" val="326270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600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 daâng leân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haùt ca, bieát ôn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saâu ñaäm Chuùa thöôïng thieân nhaân aùi.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523" y="172362"/>
            <a:ext cx="81179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540 </a:t>
            </a:r>
            <a:r>
              <a:rPr lang="en-US" sz="3500" b="1"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– DAÂNG LÔØI SUY TOÂN</a:t>
            </a:r>
          </a:p>
        </p:txBody>
      </p:sp>
    </p:spTree>
    <p:extLst>
      <p:ext uri="{BB962C8B-B14F-4D97-AF65-F5344CB8AC3E}">
        <p14:creationId xmlns:p14="http://schemas.microsoft.com/office/powerpoint/2010/main" val="249565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6002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naày daâng leân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haùt ca, 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khuùc vui möøng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cuøng Cha.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523" y="172362"/>
            <a:ext cx="81179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500" b="1" smtClean="0"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THAÙNH CA 540 </a:t>
            </a:r>
            <a:r>
              <a:rPr lang="en-US" sz="3500" b="1">
                <a:solidFill>
                  <a:srgbClr val="0000CC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itchFamily="34" charset="0"/>
              </a:rPr>
              <a:t>– DAÂNG LÔØI SUY TOÂN</a:t>
            </a:r>
          </a:p>
        </p:txBody>
      </p:sp>
    </p:spTree>
    <p:extLst>
      <p:ext uri="{BB962C8B-B14F-4D97-AF65-F5344CB8AC3E}">
        <p14:creationId xmlns:p14="http://schemas.microsoft.com/office/powerpoint/2010/main" val="6854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VNI-Helv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57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Default Design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ttan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37</cp:revision>
  <dcterms:created xsi:type="dcterms:W3CDTF">2002-09-18T01:04:06Z</dcterms:created>
  <dcterms:modified xsi:type="dcterms:W3CDTF">2012-09-17T11:17:24Z</dcterms:modified>
</cp:coreProperties>
</file>