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6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545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17769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HÖÔÙNG LEÂN CHUÙA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TREÂN TRÔØI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9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545 - HÖÔÙNG LEÂN CHUÙA TREÂN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Höôùng leân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545 - HÖÔÙNG LEÂN CHUÙA TREÂN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Höôùng leân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taâm hoàn.</a:t>
            </a:r>
          </a:p>
        </p:txBody>
      </p:sp>
    </p:spTree>
    <p:extLst>
      <p:ext uri="{BB962C8B-B14F-4D97-AF65-F5344CB8AC3E}">
        <p14:creationId xmlns:p14="http://schemas.microsoft.com/office/powerpoint/2010/main" val="321041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545 - HÖÔÙNG LEÂN CHUÙA TREÂN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tin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giöõa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thuø nghòch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vaây haõm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98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545 - HÖÔÙNG LEÂN CHUÙA TREÂN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nguyeän caàu ôn treân che chôû con,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boïc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6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545 - HÖÔÙNG LEÂN CHUÙA TREÂN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chôø mong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laéng khoâng nao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0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545 - HÖÔÙNG LEÂN CHUÙA TREÂN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chôø mong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öu saàu.</a:t>
            </a:r>
          </a:p>
        </p:txBody>
      </p:sp>
    </p:spTree>
    <p:extLst>
      <p:ext uri="{BB962C8B-B14F-4D97-AF65-F5344CB8AC3E}">
        <p14:creationId xmlns:p14="http://schemas.microsoft.com/office/powerpoint/2010/main" val="24515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545 - HÖÔÙNG LEÂN CHUÙA TREÂN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tin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giöõa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thuø nghòch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vaây haõm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82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545 - HÖÔÙNG LEÂN CHUÙA TREÂN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nguyeän caàu ôn treân che chôû con,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boïc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122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2012-02-06T10:02:16Z</dcterms:created>
  <dcterms:modified xsi:type="dcterms:W3CDTF">2012-09-17T11:19:45Z</dcterms:modified>
</cp:coreProperties>
</file>