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5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549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VUA TREÂN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MUOÂN VUA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549 - VUA TREÂN MUOÂN VUA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Vua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vua, quyeàn naêng Chuùa tuyeät ñoái, ngoâi nöôùc vöõng beàn.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549 - VUA TREÂN MUOÂN VUA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naêm, thaønh tín Chuùa coøn maõi,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549 - VUA TREÂN MUOÂN VUA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vaãn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laøm Vua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cho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549 - VUA TREÂN MUOÂN VUA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 bình seõ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toaøn daân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549 - VUA TREÂN MUOÂN VUA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nhaân gian coøn say ñaém laïc loái,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maát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549 - VUA TREÂN MUOÂN VUA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ñem an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ngöôøi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 haïnh phuùc,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549 - VUA TREÂN MUOÂN VUA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xuoáng theá gian laàm than mang gaùnh cho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549 - VUA TREÂN MUOÂN VUA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chuoäc caû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ai toäi loãi,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2012-02-06T10:34:10Z</dcterms:created>
  <dcterms:modified xsi:type="dcterms:W3CDTF">2012-09-17T11:22:09Z</dcterms:modified>
</cp:coreProperties>
</file>