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6" r:id="rId3"/>
  </p:sldMasterIdLst>
  <p:sldIdLst>
    <p:sldId id="279" r:id="rId4"/>
    <p:sldId id="282" r:id="rId5"/>
    <p:sldId id="283" r:id="rId6"/>
    <p:sldId id="284" r:id="rId7"/>
    <p:sldId id="285" r:id="rId8"/>
    <p:sldId id="290" r:id="rId9"/>
    <p:sldId id="291" r:id="rId10"/>
    <p:sldId id="292" r:id="rId11"/>
    <p:sldId id="293" r:id="rId12"/>
    <p:sldId id="286" r:id="rId13"/>
    <p:sldId id="287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4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4D20-56F3-4655-B75E-CCBDA5D297A4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DCDE-AF82-4DD3-A330-ECF13C6505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Y:\08. TRUYỀN GIẢNG\praise6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-20000"/>
          </a:blip>
          <a:srcRect/>
          <a:stretch>
            <a:fillRect/>
          </a:stretch>
        </p:blipFill>
        <p:spPr bwMode="auto">
          <a:xfrm>
            <a:off x="6858000" y="2931589"/>
            <a:ext cx="2133600" cy="39264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collection\tum lum\bible-blu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2926" r="12038" b="2922"/>
          <a:stretch/>
        </p:blipFill>
        <p:spPr bwMode="auto">
          <a:xfrm>
            <a:off x="1" y="0"/>
            <a:ext cx="9200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2743200"/>
            <a:ext cx="9200216" cy="1447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1828800"/>
            <a:ext cx="1066800" cy="762000"/>
          </a:xfrm>
          <a:prstGeom prst="homePlat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410200" y="1828800"/>
            <a:ext cx="4191000" cy="762000"/>
          </a:xfrm>
          <a:prstGeom prst="chevron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1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 userDrawn="1"/>
        </p:nvSpPr>
        <p:spPr>
          <a:xfrm flipH="1">
            <a:off x="0" y="6096000"/>
            <a:ext cx="1371600" cy="762000"/>
          </a:xfrm>
          <a:prstGeom prst="chevron">
            <a:avLst/>
          </a:prstGeom>
          <a:solidFill>
            <a:schemeClr val="accent5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 flipH="1">
            <a:off x="990600" y="6096000"/>
            <a:ext cx="8534400" cy="762000"/>
          </a:xfrm>
          <a:prstGeom prst="chevron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0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775936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TOÂN VINH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9298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THAÙNH CA </a:t>
            </a:r>
            <a:r>
              <a:rPr lang="en-US" sz="32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550</a:t>
            </a:r>
            <a:endParaRPr lang="en-US" sz="3200" b="1" dirty="0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VNI-Eurasi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854404"/>
            <a:ext cx="9200215" cy="10618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300" b="1" dirty="0" smtClean="0">
                <a:ln w="11430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TOÂN CAO DANH CHUÙA</a:t>
            </a:r>
            <a:endParaRPr lang="en-US" sz="6300" b="1" dirty="0">
              <a:ln w="11430">
                <a:solidFill>
                  <a:schemeClr val="tx1"/>
                </a:solidFill>
              </a:ln>
              <a:solidFill>
                <a:sysClr val="windowText" lastClr="000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ghi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Ñöùc Thaùnh Linh luoân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5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 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 Ngoâi kính yeâu, chuùng con luoân mong ñöôïc beân Chuùa maõi.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ôn yeâu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lôùn thoûa vui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 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150858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smtClean="0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550 – TOÂN CAO DANH CHUÙA</a:t>
            </a:r>
            <a:endParaRPr lang="en-US" sz="3500" b="1" dirty="0">
              <a:solidFill>
                <a:schemeClr val="tx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daáu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nhaát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Cha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aùi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quaûn cai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 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daùm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ñænh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nuùi.</a:t>
            </a:r>
            <a:endParaRPr lang="en-US" sz="6600" b="1" dirty="0">
              <a:solidFill>
                <a:prstClr val="black"/>
              </a:solidFill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ví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4986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i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 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5769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172200"/>
            <a:ext cx="7924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500" b="1">
                <a:solidFill>
                  <a:schemeClr val="tx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550 – TOÂN CAO DANH CHUÙA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256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2_Office Theme</vt:lpstr>
      <vt:lpstr>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2009-01-21T10:45:16Z</dcterms:created>
  <dcterms:modified xsi:type="dcterms:W3CDTF">2012-09-17T11:26:07Z</dcterms:modified>
</cp:coreProperties>
</file>