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  <p:sldId id="263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17/09/2012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6604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17/09/2012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0098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551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9782" y="2286000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TOÂN NGÔÏI </a:t>
            </a:r>
            <a:b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</a:br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CHUÙA</a:t>
            </a:r>
            <a:endParaRPr lang="en-US" sz="80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6701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551 - TOÂN NGÔÏI CHUÙA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23949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Toân Chuùa, ngôïi Chuùa Jeâsus ñaáng thi aân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mua chuoäc ta.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3116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551 - TOÂN NGÔÏI CHUÙA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6531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OÂi! Ñaát cuøng haùt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aùi taâm Ngaøi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rao giaûng ra.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7347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551 - TOÂN NGÔÏI CHUÙA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6531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Toân Chuùa, tuïng Chuùa rao giaûng danh cao troïng tuyeät vôøi nay.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1590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551 - TOÂN NGÔÏI CHUÙA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6531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Toân Chuùa, toân Ngaøi, daâng baøi ca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hæ haân naøy.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0350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551 - TOÂN NGÔÏI CHUÙA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6531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 lai hoài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ñaéc thaéng treân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caû theá gian ñaây.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071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551 - TOÂN NGÔÏI CHUÙA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6531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Vinh hieån quyeàn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bính theá gian thuoäc Jeâsus ñaây.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8442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551 - TOÂN NGÔÏI CHUÙA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6531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Toân Chuùa, ngôïi Chuùa Jeâsus ñang thi aân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mua chuoäc ta.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7291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551 - TOÂN NGÔÏI CHUÙA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6531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Toân Chuùa, toân Ngaøi, daâng baøi ca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hæ haân naøy.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6082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126</Words>
  <Application>Microsoft Office PowerPoint</Application>
  <PresentationFormat>On-screen Show (4:3)</PresentationFormat>
  <Paragraphs>18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7</cp:revision>
  <dcterms:created xsi:type="dcterms:W3CDTF">2012-02-06T10:40:48Z</dcterms:created>
  <dcterms:modified xsi:type="dcterms:W3CDTF">2012-09-17T11:26:33Z</dcterms:modified>
</cp:coreProperties>
</file>