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F90A-3D92-41A9-9F91-4B34A442A0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3FDD-4BA1-478A-B9D5-20AB58648B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F90A-3D92-41A9-9F91-4B34A442A0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3FDD-4BA1-478A-B9D5-20AB58648B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5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F90A-3D92-41A9-9F91-4B34A442A0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3FDD-4BA1-478A-B9D5-20AB58648B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Johnny Huynh\Desktop\PRAY copy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0"/>
            <a:ext cx="9165771" cy="68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676400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LUÙC ANH NGUYEÄN CAÀU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5646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Eurasia" pitchFamily="2" charset="0"/>
              </a:rPr>
              <a:t>TOÂN VINH CHUÙA – THAÙNH CA 552</a:t>
            </a:r>
            <a:endParaRPr lang="en-US" sz="3200" b="1">
              <a:solidFill>
                <a:prstClr val="black"/>
              </a:solidFill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943600"/>
            <a:ext cx="7448797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TC 552 - 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738" y="340816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Khi boùng ñeâm vöøa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buoâng xuoáng, giaây phuùt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anh caàu khaån, nhôù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caàu thay chaêng ngöôøi ?</a:t>
            </a:r>
          </a:p>
        </p:txBody>
      </p:sp>
    </p:spTree>
    <p:extLst>
      <p:ext uri="{BB962C8B-B14F-4D97-AF65-F5344CB8AC3E}">
        <p14:creationId xmlns:p14="http://schemas.microsoft.com/office/powerpoint/2010/main" val="3696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5334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vaãn luoân ñôïi troâng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ñöa daét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loái, 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 giôø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toâi?</a:t>
            </a:r>
            <a:endParaRPr lang="en-US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943600"/>
            <a:ext cx="7448797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TC 552 - 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5760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caàu, vaãn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 anh nhieàu,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cho 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luoân thaùi an.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943600"/>
            <a:ext cx="7448797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TC 552 - 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39471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caàu,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 xin Jeâsus,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gaëp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943600"/>
            <a:ext cx="7448797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TC 552 - 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35476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048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Khi aùnh döông vöøa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loái, giaây phuùt 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bao ñieàu.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943600"/>
            <a:ext cx="7448797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TC 552 - 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402358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ñeán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vôùi, toâi raát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chaêm soùc luoân.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943600"/>
            <a:ext cx="7448797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TC 552 - 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56018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anh bao laàn,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cuùi xin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soùc anh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943600"/>
            <a:ext cx="7448797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TC 552 - 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409638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Ngaøi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chaân thaønh,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nhaéc teân anh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yeân tónh kia.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943600"/>
            <a:ext cx="7448797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TC 552 - 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70137793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122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2011-01-07T01:44:41Z</dcterms:created>
  <dcterms:modified xsi:type="dcterms:W3CDTF">2012-09-17T11:29:53Z</dcterms:modified>
</cp:coreProperties>
</file>