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6" r:id="rId2"/>
    <p:sldMasterId id="2147483668" r:id="rId3"/>
  </p:sldMasterIdLst>
  <p:sldIdLst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EACF-9FDB-402E-B3EA-7E3CABA10531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DA9F-9FDC-40A6-AABA-F7A041BC15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638E-C49F-4AED-B59E-872874D9C43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1AD8-0079-4A5A-BC8B-1738C445E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99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638E-C49F-4AED-B59E-872874D9C43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1AD8-0079-4A5A-BC8B-1738C445E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212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638E-C49F-4AED-B59E-872874D9C43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1AD8-0079-4A5A-BC8B-1738C445E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80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638E-C49F-4AED-B59E-872874D9C43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1AD8-0079-4A5A-BC8B-1738C445E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49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638E-C49F-4AED-B59E-872874D9C43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1AD8-0079-4A5A-BC8B-1738C445E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31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638E-C49F-4AED-B59E-872874D9C43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1AD8-0079-4A5A-BC8B-1738C445E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19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638E-C49F-4AED-B59E-872874D9C43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1AD8-0079-4A5A-BC8B-1738C445E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293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638E-C49F-4AED-B59E-872874D9C43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1AD8-0079-4A5A-BC8B-1738C445E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915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638E-C49F-4AED-B59E-872874D9C43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1AD8-0079-4A5A-BC8B-1738C445E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788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638E-C49F-4AED-B59E-872874D9C43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1AD8-0079-4A5A-BC8B-1738C445E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01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638E-C49F-4AED-B59E-872874D9C43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1AD8-0079-4A5A-BC8B-1738C445E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TAI LIEU\moi\2.jpg"/>
          <p:cNvPicPr>
            <a:picLocks noChangeAspect="1" noChangeArrowheads="1"/>
          </p:cNvPicPr>
          <p:nvPr userDrawn="1"/>
        </p:nvPicPr>
        <p:blipFill>
          <a:blip r:embed="rId3"/>
          <a:srcRect t="625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58ADC-D5FD-4549-88D8-D9F60A197730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64756-791F-4FA3-8806-E7C91C88B8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05600" y="1219200"/>
            <a:ext cx="1752600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350" lvl="1" algn="l"/>
            <a:r>
              <a:rPr lang="en-US" sz="28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40000"/>
                      <a:lumOff val="6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Helve" pitchFamily="2" charset="0"/>
              </a:rPr>
              <a:t>AÙNG</a:t>
            </a:r>
            <a:r>
              <a:rPr lang="en-US" sz="2800" baseline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40000"/>
                      <a:lumOff val="6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Helve" pitchFamily="2" charset="0"/>
              </a:rPr>
              <a:t> DANH THIEÂN CHUÙA</a:t>
            </a:r>
            <a:endParaRPr lang="en-US" sz="280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2">
                    <a:lumMod val="40000"/>
                    <a:lumOff val="60000"/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Helve" pitchFamily="2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533400"/>
            <a:ext cx="1752600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6350" lvl="1" algn="ctr"/>
            <a:r>
              <a:rPr lang="en-US" sz="9000" b="1" cap="none" spc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Thu Thao" pitchFamily="34" charset="0"/>
              </a:rPr>
              <a:t>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58ADC-D5FD-4549-88D8-D9F60A197730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64756-791F-4FA3-8806-E7C91C88B84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Z:\moi\1.jpg"/>
          <p:cNvPicPr>
            <a:picLocks noChangeAspect="1" noChangeArrowheads="1"/>
          </p:cNvPicPr>
          <p:nvPr userDrawn="1"/>
        </p:nvPicPr>
        <p:blipFill>
          <a:blip r:embed="rId2"/>
          <a:srcRect t="625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086600" y="1384518"/>
            <a:ext cx="1752600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350" lvl="1" algn="l"/>
            <a:r>
              <a:rPr lang="en-US" sz="28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40000"/>
                      <a:lumOff val="6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Helve" pitchFamily="2" charset="0"/>
              </a:rPr>
              <a:t>AØI</a:t>
            </a:r>
            <a:r>
              <a:rPr lang="en-US" sz="2800" baseline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40000"/>
                      <a:lumOff val="6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Helve" pitchFamily="2" charset="0"/>
              </a:rPr>
              <a:t>       CA MAÙNG COÛ</a:t>
            </a:r>
            <a:endParaRPr lang="en-US" sz="280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2">
                    <a:lumMod val="40000"/>
                    <a:lumOff val="60000"/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Helve" pitchFamily="2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638800" y="685800"/>
            <a:ext cx="1752600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6350" lvl="1" algn="ctr"/>
            <a:r>
              <a:rPr lang="en-US" sz="9000" b="1" cap="none" spc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Thu Thao" pitchFamily="34" charset="0"/>
              </a:rPr>
              <a:t>B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E638E-C49F-4AED-B59E-872874D9C43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71AD8-0079-4A5A-BC8B-1738C445E8B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647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7631" y="2997637"/>
            <a:ext cx="4653839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Mysti" pitchFamily="2" charset="0"/>
              </a:rPr>
              <a:t>BAØI CA </a:t>
            </a:r>
            <a:br>
              <a:rPr lang="en-US" sz="100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Mysti" pitchFamily="2" charset="0"/>
              </a:rPr>
            </a:br>
            <a:r>
              <a:rPr lang="en-US" sz="100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Mysti" pitchFamily="2" charset="0"/>
              </a:rPr>
              <a:t>MAÙNG COÛ</a:t>
            </a:r>
            <a:endParaRPr lang="en-US" sz="10000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344269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prstClr val="white"/>
                </a:solidFill>
                <a:effectLst>
                  <a:glow rad="139700">
                    <a:prstClr val="black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Eurasia" pitchFamily="2" charset="0"/>
              </a:rPr>
              <a:t>TOÂN VINH CHUÙA </a:t>
            </a:r>
            <a:r>
              <a:rPr lang="en-US" sz="3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prstClr val="white"/>
                </a:solidFill>
                <a:effectLst>
                  <a:glow rad="139700">
                    <a:prstClr val="black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Eurasia" pitchFamily="2" charset="0"/>
              </a:rPr>
              <a:t>– THAÙNH CA 556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prstClr val="white"/>
              </a:solidFill>
              <a:effectLst>
                <a:glow rad="139700">
                  <a:prstClr val="black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4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-457200" y="1600200"/>
            <a:ext cx="8305800" cy="5334000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2286000"/>
            <a:ext cx="7239000" cy="41910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oâi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con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chôø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76200"/>
            <a:ext cx="58657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TC 556 - BAØI </a:t>
            </a:r>
            <a:r>
              <a:rPr lang="en-US" sz="4800" b="1" dirty="0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CA MAÙNG COÛ</a:t>
            </a:r>
            <a:endParaRPr lang="en-US" sz="4800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32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-228600" y="907197"/>
            <a:ext cx="6248400" cy="6027003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" y="1371600"/>
            <a:ext cx="5715000" cy="41910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76200"/>
            <a:ext cx="58657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TC 556 - BAØI </a:t>
            </a:r>
            <a:r>
              <a:rPr lang="en-US" sz="4800" b="1" dirty="0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CA MAÙNG COÛ</a:t>
            </a:r>
            <a:endParaRPr lang="en-US" sz="4800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4233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-228600" y="762000"/>
            <a:ext cx="6248400" cy="6172200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" y="1371600"/>
            <a:ext cx="5715000" cy="41910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  Jeâsus oâi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Meán </a:t>
            </a:r>
            <a:r>
              <a:rPr lang="en-US" sz="6600" b="1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muoân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76200"/>
            <a:ext cx="58657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TC 556 - BAØI </a:t>
            </a:r>
            <a:r>
              <a:rPr lang="en-US" sz="4800" b="1" dirty="0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CA MAÙNG COÛ</a:t>
            </a:r>
            <a:endParaRPr lang="en-US" sz="4800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7175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-228600" y="1371600"/>
            <a:ext cx="6248400" cy="5562600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" y="2057400"/>
            <a:ext cx="5715000" cy="41910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ñeán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  <a:p>
            <a:pPr algn="ctr">
              <a:spcBef>
                <a:spcPct val="0"/>
              </a:spcBef>
            </a:pPr>
            <a:endParaRPr lang="en-US" sz="6600" b="1" dirty="0" smtClean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76200"/>
            <a:ext cx="58657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TC 556 - BAØI </a:t>
            </a:r>
            <a:r>
              <a:rPr lang="en-US" sz="4800" b="1" dirty="0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CA MAÙNG COÛ</a:t>
            </a:r>
            <a:endParaRPr lang="en-US" sz="4800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5984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-304800" y="1600200"/>
            <a:ext cx="8305800" cy="5334000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76200"/>
            <a:ext cx="58657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TC 556 - BAØI </a:t>
            </a:r>
            <a:r>
              <a:rPr lang="en-US" sz="4800" b="1" dirty="0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CA MAÙNG COÛ</a:t>
            </a:r>
            <a:endParaRPr lang="en-US" sz="4800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" y="2286000"/>
            <a:ext cx="7239000" cy="41910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coâ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ngheøo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35179054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-228600" y="1371600"/>
            <a:ext cx="6248400" cy="5562600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" y="2057400"/>
            <a:ext cx="5715000" cy="41910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nhìn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choán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Jeâsus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naèm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taêm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76200"/>
            <a:ext cx="58657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TC 556 - BAØI </a:t>
            </a:r>
            <a:r>
              <a:rPr lang="en-US" sz="4800" b="1" dirty="0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CA MAÙNG COÛ</a:t>
            </a:r>
            <a:endParaRPr lang="en-US" sz="4800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0279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-228600" y="1371600"/>
            <a:ext cx="6248400" cy="5562600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" y="2057400"/>
            <a:ext cx="5715000" cy="41910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   Jeâsus oâi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Côù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 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? </a:t>
            </a:r>
          </a:p>
          <a:p>
            <a:pPr algn="ctr">
              <a:spcBef>
                <a:spcPct val="0"/>
              </a:spcBef>
            </a:pPr>
            <a:endParaRPr lang="en-US" sz="6600" b="1" dirty="0" smtClean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76200"/>
            <a:ext cx="58657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TC 556 - BAØI </a:t>
            </a:r>
            <a:r>
              <a:rPr lang="en-US" sz="4800" b="1" dirty="0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CA MAÙNG COÛ</a:t>
            </a:r>
            <a:endParaRPr lang="en-US" sz="4800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4694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-228600" y="1371600"/>
            <a:ext cx="6248400" cy="5562600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" y="2057400"/>
            <a:ext cx="5715000" cy="41910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    Jeâsus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xuoáng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con.</a:t>
            </a:r>
          </a:p>
          <a:p>
            <a:pPr algn="ctr">
              <a:spcBef>
                <a:spcPct val="0"/>
              </a:spcBef>
            </a:pPr>
            <a:endParaRPr lang="en-US" sz="6600" b="1" dirty="0" smtClean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76200"/>
            <a:ext cx="58657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TC 556 - BAØI </a:t>
            </a:r>
            <a:r>
              <a:rPr lang="en-US" sz="4800" b="1" dirty="0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CA MAÙNG COÛ</a:t>
            </a:r>
            <a:endParaRPr lang="en-US" sz="4800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3444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-457200" y="1600200"/>
            <a:ext cx="8305800" cy="5334000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2286000"/>
            <a:ext cx="7239000" cy="41910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Nhöõng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Jeâsus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mæm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76200"/>
            <a:ext cx="58657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TC 556 - BAØI </a:t>
            </a:r>
            <a:r>
              <a:rPr lang="en-US" sz="4800" b="1" dirty="0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CA MAÙNG COÛ</a:t>
            </a:r>
            <a:endParaRPr lang="en-US" sz="4800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4248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-228600" y="907197"/>
            <a:ext cx="6248400" cy="6027003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" y="1371600"/>
            <a:ext cx="5715000" cy="41910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ngaøn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76200"/>
            <a:ext cx="58657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TC 556 - BAØI </a:t>
            </a:r>
            <a:r>
              <a:rPr lang="en-US" sz="4800" b="1" dirty="0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CA MAÙNG COÛ</a:t>
            </a:r>
            <a:endParaRPr lang="en-US" sz="4800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0043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-228600" y="762000"/>
            <a:ext cx="6248400" cy="6172200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" y="1371600"/>
            <a:ext cx="5715000" cy="41910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  Jeâsus oâi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rôm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naèm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76200"/>
            <a:ext cx="58657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TC 556 - BAØI </a:t>
            </a:r>
            <a:r>
              <a:rPr lang="en-US" sz="4800" b="1" dirty="0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CA MAÙNG COÛ</a:t>
            </a:r>
            <a:endParaRPr lang="en-US" sz="4800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7664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-228600" y="1371600"/>
            <a:ext cx="6248400" cy="5562600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prstClr val="white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" y="2057400"/>
            <a:ext cx="5715000" cy="41910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con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giôø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76200"/>
            <a:ext cx="58657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TC 556 - BAØI </a:t>
            </a:r>
            <a:r>
              <a:rPr lang="en-US" sz="4800" b="1" dirty="0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Mysti" pitchFamily="2" charset="0"/>
              </a:rPr>
              <a:t>CA MAÙNG COÛ</a:t>
            </a:r>
            <a:endParaRPr lang="en-US" sz="4800" dirty="0"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482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154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2_Custom Design</vt:lpstr>
      <vt:lpstr>3_Custom Design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 : 0916.678.357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10</cp:revision>
  <dcterms:created xsi:type="dcterms:W3CDTF">2009-04-14T09:28:56Z</dcterms:created>
  <dcterms:modified xsi:type="dcterms:W3CDTF">2012-09-17T11:33:29Z</dcterms:modified>
</cp:coreProperties>
</file>