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1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7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3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943761"/>
            <a:ext cx="69188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CHUÙA ÑAÕ TÔÙI</a:t>
            </a:r>
            <a:endParaRPr lang="en-US" sz="16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96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chemeClr val="bg1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Eurasia" pitchFamily="2" charset="0"/>
              </a:rPr>
              <a:t>TOÂN VINH CHUÙA - THAÙNH CA 558</a:t>
            </a:r>
            <a:endParaRPr lang="en-US" sz="3500" b="1" dirty="0">
              <a:solidFill>
                <a:schemeClr val="bg1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64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cöùu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100353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4478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Tìm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boùng toái,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chôi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23971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thöù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toäi toâi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141917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4478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raùch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röôùi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mang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ñôùn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nguoâi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2561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ròt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bao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veát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 trong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21216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töôi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hy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voïng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raïng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30034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4478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treân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cao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nhìn toâi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18497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öôøng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loái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42595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6002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 laø khi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xuoáng trong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traàn gian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6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Lìa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quoác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xa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caùch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ngoâi vinh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19083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4478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sinh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chuoàng chieân.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11619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ñeâm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gioù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reùt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quen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41666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doøng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lòch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söû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chia ñoâi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42783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4478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em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thöông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an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ñeïp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38218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2954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 ñoùng 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ñinh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31242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71600"/>
            <a:ext cx="91440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Taïi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goã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endParaRPr lang="en-US" sz="6600" b="1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ñoå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huyeát</a:t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ra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22258"/>
            <a:ext cx="9144000" cy="630942"/>
          </a:xfrm>
          <a:prstGeom prst="rect">
            <a:avLst/>
          </a:prstGeom>
          <a:solidFill>
            <a:schemeClr val="tx2">
              <a:lumMod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558 </a:t>
            </a:r>
            <a:r>
              <a:rPr lang="en-US" sz="3500" b="1" dirty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– CHUÙA ÑAÕ TÔÙI</a:t>
            </a:r>
          </a:p>
        </p:txBody>
      </p:sp>
    </p:spTree>
    <p:extLst>
      <p:ext uri="{BB962C8B-B14F-4D97-AF65-F5344CB8AC3E}">
        <p14:creationId xmlns:p14="http://schemas.microsoft.com/office/powerpoint/2010/main" val="27015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188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2011-12-16T07:26:27Z</dcterms:created>
  <dcterms:modified xsi:type="dcterms:W3CDTF">2012-09-17T11:50:51Z</dcterms:modified>
</cp:coreProperties>
</file>