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5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559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AÙNH LÖÛA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HOÀNG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thoâng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</a:t>
            </a:r>
          </a:p>
        </p:txBody>
      </p:sp>
    </p:spTree>
    <p:extLst>
      <p:ext uri="{BB962C8B-B14F-4D97-AF65-F5344CB8AC3E}">
        <p14:creationId xmlns:p14="http://schemas.microsoft.com/office/powerpoint/2010/main" val="398602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sinh haùt vang muoân baøi ca cho theá nhaân vui thaùi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5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löûa hoàng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Thieân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hoàng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söôûi aám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ngöôøi.</a:t>
            </a:r>
          </a:p>
        </p:txBody>
      </p:sp>
    </p:spTree>
    <p:extLst>
      <p:ext uri="{BB962C8B-B14F-4D97-AF65-F5344CB8AC3E}">
        <p14:creationId xmlns:p14="http://schemas.microsoft.com/office/powerpoint/2010/main" val="67414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59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ngay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ñeâm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4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bao noãi loøng, Ngaøi caát giaù baêng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ta.</a:t>
            </a:r>
          </a:p>
        </p:txBody>
      </p:sp>
    </p:spTree>
    <p:extLst>
      <p:ext uri="{BB962C8B-B14F-4D97-AF65-F5344CB8AC3E}">
        <p14:creationId xmlns:p14="http://schemas.microsoft.com/office/powerpoint/2010/main" val="75872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sinh haùt vang muoân baøi ca cho theá nhaân vui thaùi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ngoïn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ñeøn soi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5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noái nhòp caàu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 thieân xuoáng döông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5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sinh ngay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ñeâm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5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cuøng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möøng vaø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ca toân thôø Vua.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sinh haùt vang muoân baøi ca cho theá nhaân vui thaùi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thöông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xuoáng laøm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chia sôùt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buoàn.</a:t>
            </a:r>
          </a:p>
        </p:txBody>
      </p:sp>
    </p:spTree>
    <p:extLst>
      <p:ext uri="{BB962C8B-B14F-4D97-AF65-F5344CB8AC3E}">
        <p14:creationId xmlns:p14="http://schemas.microsoft.com/office/powerpoint/2010/main" val="50603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559 - AÙNH LÖÛA HOÀNG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vôùi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ñang mang öu tö tuyeät voïng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ngheøo.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9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175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2012-02-06T14:09:20Z</dcterms:created>
  <dcterms:modified xsi:type="dcterms:W3CDTF">2012-09-17T11:52:15Z</dcterms:modified>
</cp:coreProperties>
</file>