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9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5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COÙ AÙNH SAO THAÀN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 hôû caát böôùc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(hôùn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 caát böôùc)</a:t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Beát-leâ-hem.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6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thôø laïy Vua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(quyø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laïy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Vua)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 maùng chieân.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Chuùa,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muoân Chuùa,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chung haùt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Chuùa,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quyeàn cung hieán,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boû ngoâi trôøi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(Chuùa boû ngoâi trôøi) </a:t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sanh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4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 chòu ñau ñôùn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(ñaønh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ñau ñôùn)</a:t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cheát chaúng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 Beát-leâ-hem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(traûi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Beát-leâ-hem)</a:t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Goâ-goâ-tha.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vì toäi ta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(Ngaøi vì toäi ta)</a:t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 ñi suoát qua.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Chuùa,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muoân Chuùa,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chung haùt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Chuùa,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quyeàn cung hieán,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aùnh sao thaàn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(coù aùnh sao thaàn)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Beát-leâ-hem.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xoùt thöông ñôøi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(Chuùa xoùt thöông ñôøi) </a:t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phoù Con ñoäc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thöôïng thieân xuoáng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4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(töø </a:t>
            </a:r>
            <a:r>
              <a:rPr lang="en-US" sz="64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 thieân xuoáng)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 chuùng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chuùng thoaùt cheát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(cöùu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thoaùt cheát)</a:t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roãi linh hoàn.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naøo nhaän tin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(ngöôøi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nhaän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tin)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vui veû thay.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8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Chuùa,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muoân Chuùa,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chung haùt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6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Chuùa,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quyeàn cung hieán,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8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daëm soi saùng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(ngaøn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daëm soi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saùng)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baùc só xem.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ngaém tieán ñeán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(cöù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 tieán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ñeán)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coû ñeâ heøn.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thôø laïy Vua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(tìm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laïy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Vua)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 ñaùng toân.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Chuùa,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muoân Chuùa,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chung haùt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6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Chuùa,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quyeàn cung hieán,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chöa höøng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(aùnh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chöa höøng) </a:t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chaên coøn canh.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561 - COÙ AÙNH SAO THAÀN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ñöôïc tin baùo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(cuøng 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tin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baùo)</a:t>
            </a:r>
            <a: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Christ ñaõ sanh!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341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2012-02-10T14:45:06Z</dcterms:created>
  <dcterms:modified xsi:type="dcterms:W3CDTF">2012-09-17T11:53:42Z</dcterms:modified>
</cp:coreProperties>
</file>