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89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14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564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9782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KÌA XEM NÔI BEÁT-LEÂ-HEM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6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564 - KÌA XEM NÔI BEÁT-LEÂ-HEM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Jeâsus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 vinh, giang tay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phöôùc laønh.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826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564 - KÌA XEM NÔI BEÁT-LEÂ-HEM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 toâi trong caûnh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ninh ñeå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vöõng taâm.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8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564 - KÌA XEM NÔI BEÁT-LEÂ-HEM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ñöa toâi ñeán thieân cung, beân ngoâi Chuùa thoûa loøng.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92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564 - KÌA XEM NÔI BEÁT-LEÂ-HEM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toân vinh Jeâsus toâi, haùt khen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5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564 - KÌA XEM NÔI BEÁT-LEÂ-HEM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xem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Beát-leâ-hem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maùng coû thaáp heøn.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23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564 - KÌA XEM NÔI BEÁT-LEÂ-HEM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Haøi nhi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 ra laáy thaân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hình gioáng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39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564 - KÌA XEM NÔI BEÁT-LEÂ-HEM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cao kia caùc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ngoâi sao laáp laùnh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ngoù xuoáng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04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564 - KÌA XEM NÔI BEÁT-LEÂ-HEM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Haøi nhi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xinh töôi ngu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neäm yeân vui.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70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564 - KÌA XEM NÔI BEÁT-LEÂ-HEM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Boø chieân, beâ ôû nôi ñaây, cuùi ñaùnh thöùc Chuùa daäy.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34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564 - KÌA XEM NÔI BEÁT-LEÂ-HEM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Nhöng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nhi ta chaúng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 hoaëc khoùc la.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76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564 - KÌA XEM NÔI BEÁT-LEÂ-HEM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toâi yeâu meán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xin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ñoaùi ñeán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29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564 - KÌA XEM NÔI BEÁT-LEÂ-HEM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beân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phuû che toâi,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trôøi bình minh.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74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167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2012-02-15T10:29:04Z</dcterms:created>
  <dcterms:modified xsi:type="dcterms:W3CDTF">2012-09-17T11:58:02Z</dcterms:modified>
</cp:coreProperties>
</file>