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19050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CHUÙNG TOÂI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VUA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TÖØ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MIEÀN ÑOÂNG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XA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VÔØI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Nhuõ höông ñaây nguyeän cung hieán cho Ngaøi, ngaùt höông thôm ngaøo ngaït trình baøy.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8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khen phuùt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 bay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AÙnh sao ñeâm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 thay, dieäu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long lanh tia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trôøi taây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daãn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trong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thaät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thoáng bi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döôïc ñaéng voâ ngaàn,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chính toâi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neám bao laàn.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9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böïc ñau thöông cheát huyeát ñoå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 kia nieâm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AÙnh sao ñeâm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 thay, dieäu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long lanh tia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trôøi taây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daãn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trong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thaät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thay Ngaøi phuïc sinh nay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aâu ca,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doäi.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“Ngaøi laø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teá,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ta”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Vua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Ñoâng xa vôøi,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ngoâi sao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raïng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AÙnh sao ñeâm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 thay, dieäu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long lanh tia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trôøi taây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daãn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trong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thaät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röøng hoang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nuùi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sao ñeán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AÙnh sao ñeâm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 thay, dieäu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long lanh tia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trôøi taây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daãn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trong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thaät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thaønh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lôùn ra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daâng kim mieän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Vua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toâi chaúng döùt chaúng thoâi, quaûn cai luoân khoâng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AÙnh sao ñeâm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 thay, dieäu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long lanh tia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566 - CHUÙNG TOÂI VUA TÖØ MIEÀN ÑOÂNG XA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trôøi taây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daãn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voâ trong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thaät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2012-02-15T12:44:24Z</dcterms:created>
  <dcterms:modified xsi:type="dcterms:W3CDTF">2012-09-17T12:00:48Z</dcterms:modified>
</cp:coreProperties>
</file>