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1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2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571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052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KHUÙC NHAÏC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NOÂ-EÂN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0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41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Chieàu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löøng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trôøi ñoâng.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5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sao chan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trôøi ñoâng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Beâ-lem.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7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sinh ra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nhaïc ru eâm eâm, ngöôøi muïc ñoàng ca vang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ngoaøi söông gioù!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53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chôi vôi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u huyeàn.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baày chieân boãng döng cuøng ngöøng aên ngaån ngô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nhìn, laéng nghe khuùc ca eâm ñeàm.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9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Cuøng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nhaïc Noâ-eân,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ra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41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ôi haùt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lan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41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khuùc nhaïc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döông, hoøa theo tieáng ca thieân thaàn.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41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Chieàu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löøng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trôøi ñoâng.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2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ai mô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chuoàng chieân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naèm xöa.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3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ñeâm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laëng, ñaøn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ngaân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sinh ra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naèm trong rôm khoâ,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muøi rôm khoâ thôm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 muøi höông luùa.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Nhôù ñeâm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Noâ-eân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xa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8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binh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anh muïc ñoàng vui haùt vang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trôøi, böõa nay coù ai mô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Cuøng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nhaïc Noâ-eân,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ra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1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41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ôi haùt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lan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19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41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khuùc nhaïc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döông, hoøa theo tieáng ca thieân thaàn.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41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Chieàu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löøng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trôøi ñoâng.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eâm dòu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gian.</a:t>
            </a:r>
          </a:p>
        </p:txBody>
      </p:sp>
    </p:spTree>
    <p:extLst>
      <p:ext uri="{BB962C8B-B14F-4D97-AF65-F5344CB8AC3E}">
        <p14:creationId xmlns:p14="http://schemas.microsoft.com/office/powerpoint/2010/main" val="2602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Ñieäu nhaïc naøo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rung tim naøy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xao xuyeán!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thieân binh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vang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maây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8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41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vui nghe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Laønh ñöôïc rao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baùo cho ngöôøi,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böõa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ra ñôøi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Cuøng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nhaïc Noâ-eân,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ra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41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ôi haùt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nieàm vui lan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571 - KHUÙC NHAÏC NOÂ-EÂN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41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khuùc nhaïc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döông, hoøa theo tieáng ca thieân thaàn.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290</Words>
  <Application>Microsoft Office PowerPoint</Application>
  <PresentationFormat>On-screen Show (4:3)</PresentationFormat>
  <Paragraphs>52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2012-02-15T13:43:09Z</dcterms:created>
  <dcterms:modified xsi:type="dcterms:W3CDTF">2012-09-17T12:05:04Z</dcterms:modified>
</cp:coreProperties>
</file>