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1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572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OÂ, SAO XINH TÖÔI CHIEÁU SAÙNG LUOÂN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0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khoâng thay ñoåi chieáu saùng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chaân khaùch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löõ haønh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treân thieân quoác höôûng vónh sinh, hieån vinh röïc rôõ 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36820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Loøa soi, chieáu luoân, OÀ! Sao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röïc rôõ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42744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 soi, chieáu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sao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hieån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22161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kia toâi vôùi keû Chuùa chuoäc, bôø thieân quoác vui gaëp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Chuùa chuùng toâi, gioáng sao röïc chieáu muoân maøu.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21010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Loøa soi, chieáu luoân, OÀ! Sao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röïc rôõ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21502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 soi, chieáu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sao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hieån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11483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1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572 - OÂ, SAO XINH TÖÔI CHIEÁU SAÙNG LUOÂN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Sao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saùng luoân, laø Christ ôû ngoâi trôøi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muoân tia aùi ñöùc Chuùa Cha, chieáu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chính sao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36827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Loøa soi, chieáu luoân, OÀ! Sao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röïc rôõ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899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 soi, chieáu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sao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hieån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15253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OÂ! Sao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saùng luoân, ñôøi toâi ngaém xem 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 kia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 caûnh toái taêm,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sao röïc rôõ soi roïi.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40477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Loøa soi, chieáu luoân, OÀ! Sao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röïc rôõ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105291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 soi, chieáu luoân,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 sao xinh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hieån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1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572 - OÂ, SAO XINH TÖÔI CHIEÁU SAÙNG LUOÂN</a:t>
            </a:r>
          </a:p>
        </p:txBody>
      </p:sp>
    </p:spTree>
    <p:extLst>
      <p:ext uri="{BB962C8B-B14F-4D97-AF65-F5344CB8AC3E}">
        <p14:creationId xmlns:p14="http://schemas.microsoft.com/office/powerpoint/2010/main" val="14845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2012-02-15T14:01:01Z</dcterms:created>
  <dcterms:modified xsi:type="dcterms:W3CDTF">2012-09-17T12:20:11Z</dcterms:modified>
</cp:coreProperties>
</file>