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5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BÌNH AN CHO LOAØI NGÖÔØI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naøy.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4363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5366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ñoaøn söù thaùnh ñem tin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thöôïng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 </a:t>
            </a:r>
          </a:p>
        </p:txBody>
      </p:sp>
    </p:spTree>
    <p:extLst>
      <p:ext uri="{BB962C8B-B14F-4D97-AF65-F5344CB8AC3E}">
        <p14:creationId xmlns:p14="http://schemas.microsoft.com/office/powerpoint/2010/main" val="13876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cuøng 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 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raèng mau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5247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treû vöøa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töø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44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naøy.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5684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2027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bình döôùi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ñeán. </a:t>
            </a:r>
          </a:p>
        </p:txBody>
      </p:sp>
    </p:spTree>
    <p:extLst>
      <p:ext uri="{BB962C8B-B14F-4D97-AF65-F5344CB8AC3E}">
        <p14:creationId xmlns:p14="http://schemas.microsoft.com/office/powerpoint/2010/main" val="16674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7406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toäi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beán meâ,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8947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naøy.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9622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9767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 </a:t>
            </a:r>
          </a:p>
        </p:txBody>
      </p:sp>
    </p:spTree>
    <p:extLst>
      <p:ext uri="{BB962C8B-B14F-4D97-AF65-F5344CB8AC3E}">
        <p14:creationId xmlns:p14="http://schemas.microsoft.com/office/powerpoint/2010/main" val="21246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naèm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kia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8626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choán heøn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bôûi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trinh Ma-ri.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574 - BÌNH 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5945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212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2012-02-15T14:10:18Z</dcterms:created>
  <dcterms:modified xsi:type="dcterms:W3CDTF">2012-09-17T12:23:16Z</dcterms:modified>
</cp:coreProperties>
</file>