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666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54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576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3325" y="1828800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NGÖÔØI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KHAÙCH LAÏ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GA-LI-LEÂ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79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7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Tay Chuùa coù veát ñinh vôùi daáu ñaâm beân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mình,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baûo toâi: “Vì con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cheát theá”.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576 - NGÖÔØI KHAÙCH LAÏ GA-LI-LEÂ</a:t>
            </a:r>
          </a:p>
        </p:txBody>
      </p:sp>
    </p:spTree>
    <p:extLst>
      <p:ext uri="{BB962C8B-B14F-4D97-AF65-F5344CB8AC3E}">
        <p14:creationId xmlns:p14="http://schemas.microsoft.com/office/powerpoint/2010/main" val="356134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7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gian aùc chaát chöùa trong loøng naøy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boãng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ñi,nhôø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quyeàn pheùp ngöôøi khaùch Ga-li-leâ.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576 - NGÖÔØI KHAÙCH LAÏ GA-LI-LEÂ</a:t>
            </a:r>
          </a:p>
        </p:txBody>
      </p:sp>
    </p:spTree>
    <p:extLst>
      <p:ext uri="{BB962C8B-B14F-4D97-AF65-F5344CB8AC3E}">
        <p14:creationId xmlns:p14="http://schemas.microsoft.com/office/powerpoint/2010/main" val="92179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7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Xin cho toâi cöù luoân yeâu meán Ngaøi maõi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thoâi!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yeâu thöông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dòu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daøng nhaân aùi.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576 - NGÖÔØI KHAÙCH LAÏ GA-LI-LEÂ</a:t>
            </a:r>
          </a:p>
        </p:txBody>
      </p:sp>
    </p:spTree>
    <p:extLst>
      <p:ext uri="{BB962C8B-B14F-4D97-AF65-F5344CB8AC3E}">
        <p14:creationId xmlns:p14="http://schemas.microsoft.com/office/powerpoint/2010/main" val="379954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7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xin môøi 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ngöï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vaøo loøng luoân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toâi ngöôøi khaùch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Ga-li-leâ.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576 - NGÖÔØI KHAÙCH LAÏ GA-LI-LEÂ</a:t>
            </a:r>
          </a:p>
        </p:txBody>
      </p:sp>
    </p:spTree>
    <p:extLst>
      <p:ext uri="{BB962C8B-B14F-4D97-AF65-F5344CB8AC3E}">
        <p14:creationId xmlns:p14="http://schemas.microsoft.com/office/powerpoint/2010/main" val="379076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576 - NGÖÔØI KHAÙCH LAÏ GA-LI-LEÂ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 ñeán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 cöùu roãi chöùa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chan,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hôõi nhöõng taâm hoàn laïc trong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baõo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toá. </a:t>
            </a:r>
          </a:p>
        </p:txBody>
      </p:sp>
    </p:spTree>
    <p:extLst>
      <p:ext uri="{BB962C8B-B14F-4D97-AF65-F5344CB8AC3E}">
        <p14:creationId xmlns:p14="http://schemas.microsoft.com/office/powerpoint/2010/main" val="2933238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7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Nhöõng nguy nan trong ñôøi töø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 löôùt qua, hôõi khaùch xa töø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mieàn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Ga-li-leâ.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576 - NGÖÔØI KHAÙCH LAÏ GA-LI-LEÂ</a:t>
            </a:r>
          </a:p>
        </p:txBody>
      </p:sp>
    </p:spTree>
    <p:extLst>
      <p:ext uri="{BB962C8B-B14F-4D97-AF65-F5344CB8AC3E}">
        <p14:creationId xmlns:p14="http://schemas.microsoft.com/office/powerpoint/2010/main" val="150020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7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phaùn vôùi 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nôi rao truyeàn veà tình thöông 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nöôùc.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576 - NGÖÔØI KHAÙCH LAÏ GA-LI-LEÂ</a:t>
            </a:r>
          </a:p>
        </p:txBody>
      </p:sp>
    </p:spTree>
    <p:extLst>
      <p:ext uri="{BB962C8B-B14F-4D97-AF65-F5344CB8AC3E}">
        <p14:creationId xmlns:p14="http://schemas.microsoft.com/office/powerpoint/2010/main" val="83635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7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haõy röôùc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vaøo ngöï giöõa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 ta, môøi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 khaùch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xöù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Ga-li-leâ.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576 - NGÖÔØI KHAÙCH LAÏ GA-LI-LEÂ</a:t>
            </a:r>
          </a:p>
        </p:txBody>
      </p:sp>
    </p:spTree>
    <p:extLst>
      <p:ext uri="{BB962C8B-B14F-4D97-AF65-F5344CB8AC3E}">
        <p14:creationId xmlns:p14="http://schemas.microsoft.com/office/powerpoint/2010/main" val="132037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7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Xin cho toâi cöù luoân yeâu meán Ngaøi maõi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thoâi!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yeâu thöông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dòu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daøng nhaân aùi.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576 - NGÖÔØI KHAÙCH LAÏ GA-LI-LEÂ</a:t>
            </a:r>
          </a:p>
        </p:txBody>
      </p:sp>
    </p:spTree>
    <p:extLst>
      <p:ext uri="{BB962C8B-B14F-4D97-AF65-F5344CB8AC3E}">
        <p14:creationId xmlns:p14="http://schemas.microsoft.com/office/powerpoint/2010/main" val="333844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7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xin môøi 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ngöï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vaøo loøng luoân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toâi ngöôøi khaùch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Ga-li-leâ.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576 - NGÖÔØI KHAÙCH LAÏ GA-LI-LEÂ</a:t>
            </a:r>
          </a:p>
        </p:txBody>
      </p:sp>
    </p:spTree>
    <p:extLst>
      <p:ext uri="{BB962C8B-B14F-4D97-AF65-F5344CB8AC3E}">
        <p14:creationId xmlns:p14="http://schemas.microsoft.com/office/powerpoint/2010/main" val="383978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576 - NGÖÔØI KHAÙCH LAÏ GA-LI-LEÂ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 ñeâm trong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mô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chaäp chôøn toâi ñöùng ngaém xem xa xa bieån hoà ñeïp xinh soùng voã. </a:t>
            </a:r>
          </a:p>
        </p:txBody>
      </p:sp>
    </p:spTree>
    <p:extLst>
      <p:ext uri="{BB962C8B-B14F-4D97-AF65-F5344CB8AC3E}">
        <p14:creationId xmlns:p14="http://schemas.microsoft.com/office/powerpoint/2010/main" val="397656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7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Ñaùm ñoâng ñi treân ñöôøng loøng sung söôùng haùt ca, ñoùn khaùch xa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mieàn Ga-li-leâ.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576 - NGÖÔØI KHAÙCH LAÏ GA-LI-LEÂ</a:t>
            </a:r>
          </a:p>
        </p:txBody>
      </p:sp>
    </p:spTree>
    <p:extLst>
      <p:ext uri="{BB962C8B-B14F-4D97-AF65-F5344CB8AC3E}">
        <p14:creationId xmlns:p14="http://schemas.microsoft.com/office/powerpoint/2010/main" val="92686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7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thaáy coù keû kia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môùi sinh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 muø,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maø giôø ñaây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 nhìn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xem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aùnh saùng.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576 - NGÖÔØI KHAÙCH LAÏ GA-LI-LEÂ</a:t>
            </a:r>
          </a:p>
        </p:txBody>
      </p:sp>
    </p:spTree>
    <p:extLst>
      <p:ext uri="{BB962C8B-B14F-4D97-AF65-F5344CB8AC3E}">
        <p14:creationId xmlns:p14="http://schemas.microsoft.com/office/powerpoint/2010/main" val="380301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7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thaáy giöõa ñaùm ñoâng ngöôøi queø caát böôùc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ñi, nhôø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quyeàn pheùp ngöôøi khaùch Ga-li-leâ.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576 - NGÖÔØI KHAÙCH LAÏ GA-LI-LEÂ</a:t>
            </a:r>
          </a:p>
        </p:txBody>
      </p:sp>
    </p:spTree>
    <p:extLst>
      <p:ext uri="{BB962C8B-B14F-4D97-AF65-F5344CB8AC3E}">
        <p14:creationId xmlns:p14="http://schemas.microsoft.com/office/powerpoint/2010/main" val="419799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7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Xin cho toâi cöù luoân yeâu meán Ngaøi maõi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thoâi!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yeâu thöông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dòu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daøng nhaân aùi.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576 - NGÖÔØI KHAÙCH LAÏ GA-LI-LEÂ</a:t>
            </a:r>
          </a:p>
        </p:txBody>
      </p:sp>
    </p:spTree>
    <p:extLst>
      <p:ext uri="{BB962C8B-B14F-4D97-AF65-F5344CB8AC3E}">
        <p14:creationId xmlns:p14="http://schemas.microsoft.com/office/powerpoint/2010/main" val="27550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7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xin môøi 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ngöï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vaøo loøng luoân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toâi ngöôøi khaùch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Ga-li-leâ.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576 - NGÖÔØI KHAÙCH LAÏ GA-LI-LEÂ</a:t>
            </a:r>
          </a:p>
        </p:txBody>
      </p:sp>
    </p:spTree>
    <p:extLst>
      <p:ext uri="{BB962C8B-B14F-4D97-AF65-F5344CB8AC3E}">
        <p14:creationId xmlns:p14="http://schemas.microsoft.com/office/powerpoint/2010/main" val="173321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576 - NGÖÔØI KHAÙCH LAÏ GA-LI-LEÂ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 yeâu thöông kia troïn ñôøi toâi haù daùm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queân,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maét Chuùa nhaân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nhìn 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trìu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meán.</a:t>
            </a:r>
          </a:p>
        </p:txBody>
      </p:sp>
    </p:spTree>
    <p:extLst>
      <p:ext uri="{BB962C8B-B14F-4D97-AF65-F5344CB8AC3E}">
        <p14:creationId xmlns:p14="http://schemas.microsoft.com/office/powerpoint/2010/main" val="427627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7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Thaáy toâi trong oâ toäi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Chuùa xoùt xa,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cheát thay taïi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ñoài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Goâ-goâ-tha.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576 - NGÖÔØI KHAÙCH LAÏ GA-LI-LEÂ</a:t>
            </a:r>
          </a:p>
        </p:txBody>
      </p:sp>
    </p:spTree>
    <p:extLst>
      <p:ext uri="{BB962C8B-B14F-4D97-AF65-F5344CB8AC3E}">
        <p14:creationId xmlns:p14="http://schemas.microsoft.com/office/powerpoint/2010/main" val="360738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323</Words>
  <Application>Microsoft Office PowerPoint</Application>
  <PresentationFormat>On-screen Show (4:3)</PresentationFormat>
  <Paragraphs>38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11</cp:revision>
  <dcterms:created xsi:type="dcterms:W3CDTF">2012-02-15T14:38:37Z</dcterms:created>
  <dcterms:modified xsi:type="dcterms:W3CDTF">2012-09-17T12:26:40Z</dcterms:modified>
</cp:coreProperties>
</file>