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25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CHUYEÄN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GOÂ-GOÂ-THA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ngöôùc leân trôøi caát tieáng noùi raèng: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“Taát caû ñaõ xong!”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1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Cöùu Chuùa hôõi, nguyeän ban cho con moïi ñôøi soáng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</p:spTree>
    <p:extLst>
      <p:ext uri="{BB962C8B-B14F-4D97-AF65-F5344CB8AC3E}">
        <p14:creationId xmlns:p14="http://schemas.microsoft.com/office/powerpoint/2010/main" val="600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cheát tim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naùt bôûi vì toäi ta, hoâng Chuùa giaùo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ñaâm suoát vì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28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 luoân caû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cam cheát,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nôi thaäp hình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chuùng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</p:spTree>
    <p:extLst>
      <p:ext uri="{BB962C8B-B14F-4D97-AF65-F5344CB8AC3E}">
        <p14:creationId xmlns:p14="http://schemas.microsoft.com/office/powerpoint/2010/main" val="84165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anh hôõi coù ñoïc chuyeän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 Chuùa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hoàng 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duøng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baùu töø nôi hoâng kia ñaëng thanh taåy muoân toäi tình.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8267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cheát tim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naùt bôûi vì toäi ta, hoâng Chuùa giaùo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ñaâm suoát vì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3529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 luoân caû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cam cheát,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nôi thaäp hình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chuùng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</p:spTree>
    <p:extLst>
      <p:ext uri="{BB962C8B-B14F-4D97-AF65-F5344CB8AC3E}">
        <p14:creationId xmlns:p14="http://schemas.microsoft.com/office/powerpoint/2010/main" val="9284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anh haõy tieáp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ñoïc nôi choã maõo gai chuùng ñaõ ñeå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Ngaøi caát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 caàu xin Cha tha: “Hoï khoâng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laøm gì!”.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896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cheát tim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naùt bôûi vì toäi ta, hoâng Chuùa giaùo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ñaâm suoát vì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</p:spTree>
    <p:extLst>
      <p:ext uri="{BB962C8B-B14F-4D97-AF65-F5344CB8AC3E}">
        <p14:creationId xmlns:p14="http://schemas.microsoft.com/office/powerpoint/2010/main" val="9317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 luoân caû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cam cheát,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nôi thaäp hình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chuùng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581 - CHUYEÄN GOÂ-GOÂ-THA</a:t>
            </a:r>
          </a:p>
        </p:txBody>
      </p:sp>
    </p:spTree>
    <p:extLst>
      <p:ext uri="{BB962C8B-B14F-4D97-AF65-F5344CB8AC3E}">
        <p14:creationId xmlns:p14="http://schemas.microsoft.com/office/powerpoint/2010/main" val="72730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2012-02-15T15:25:31Z</dcterms:created>
  <dcterms:modified xsi:type="dcterms:W3CDTF">2012-09-17T12:56:57Z</dcterms:modified>
</cp:coreProperties>
</file>