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8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NÔI ÑOÀI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GOÂ-GOÂ-THA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582 – NÔI ÑOÀI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nôi aáy xoùa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moïi phieàn öu, ñem cho baïn vaø toâi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tình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thöông xoùt yeâu thöông ban nieàm tin, theâm sinh löïc, nguoàn vui soáng cho cuoäc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582 – NÔI ÑOÀI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0183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Xöa nôi ñoài Goâ-tha, Chuùa chòu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cöùu vôùt linh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loaøi hö maát.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582 – NÔI ÑOÀI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41772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nôi aáy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troïn tình yeâu cho nhaân loaïi ñöôïc haïnh phuùc luoân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582 – NÔI ÑOÀI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1054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582 – NÔI ÑOÀI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nhaân aùi thöù tha bao toäi oâ, ñöa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treân muoân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nôi aáy Chuùa luoân luoân chôø troâng, ñang khuyeân môøi baïn mau ñeán beân ngöïc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582 – NÔI ÑOÀI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239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Xöa nôi ñoài Goâ-tha, Chuùa chòu ñau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cöùu vôùt linh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 loaøi hö maát.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582 – NÔI ÑOÀI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24830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nôi aáy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troïn tình yeâu cho nhaân loaïi ñöôïc haïnh phuùc luoân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582 – NÔI ÑOÀI GOÂ-GOÂ-THA</a:t>
            </a:r>
          </a:p>
        </p:txBody>
      </p:sp>
    </p:spTree>
    <p:extLst>
      <p:ext uri="{BB962C8B-B14F-4D97-AF65-F5344CB8AC3E}">
        <p14:creationId xmlns:p14="http://schemas.microsoft.com/office/powerpoint/2010/main" val="397648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2012-02-16T02:14:05Z</dcterms:created>
  <dcterms:modified xsi:type="dcterms:W3CDTF">2012-09-17T12:57:17Z</dcterms:modified>
</cp:coreProperties>
</file>