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4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584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79531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VÌ AI 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 sao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bò treo treân thaùnh giaù?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 ñau nhuïc nhaõ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nhaân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2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ngöôøi thöông yeâu haèng cöùu giuùp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thaân, Chuùa treân thaäp giaù xöa vì ai?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</p:spTree>
    <p:extLst>
      <p:ext uri="{BB962C8B-B14F-4D97-AF65-F5344CB8AC3E}">
        <p14:creationId xmlns:p14="http://schemas.microsoft.com/office/powerpoint/2010/main" val="5160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nhieâu oâ toäi cuûa toâi khieán Chuùa mang hình, treân Goâ-goâ-tha thaân Ngaøi treo.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</p:spTree>
    <p:extLst>
      <p:ext uri="{BB962C8B-B14F-4D97-AF65-F5344CB8AC3E}">
        <p14:creationId xmlns:p14="http://schemas.microsoft.com/office/powerpoint/2010/main" val="34346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Ngaøi mang thay toâi moïi hình phaït ñau khoå, Chuùa hy sinh cheát thay thaân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</p:spTree>
    <p:extLst>
      <p:ext uri="{BB962C8B-B14F-4D97-AF65-F5344CB8AC3E}">
        <p14:creationId xmlns:p14="http://schemas.microsoft.com/office/powerpoint/2010/main" val="35058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Jeâsus ôi, sao Ngaøi yeâu thöông nhaân theá? Cheát thay vì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toäi nhaân!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toâi ñaâu xöùng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tình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giaù, Chuùa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xöa vì ai?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</p:spTree>
    <p:extLst>
      <p:ext uri="{BB962C8B-B14F-4D97-AF65-F5344CB8AC3E}">
        <p14:creationId xmlns:p14="http://schemas.microsoft.com/office/powerpoint/2010/main" val="9640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nhieâu oâ toäi cuûa toâi khieán Chuùa mang hình, treân Goâ-goâ-tha thaân Ngaøi treo.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</p:spTree>
    <p:extLst>
      <p:ext uri="{BB962C8B-B14F-4D97-AF65-F5344CB8AC3E}">
        <p14:creationId xmlns:p14="http://schemas.microsoft.com/office/powerpoint/2010/main" val="357910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mình Ngaøi mang thay toâi moïi hình phaït ñau khoå, Chuùa hy sinh cheát thay thaân naày.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584 – VÌ AI ?</a:t>
            </a:r>
          </a:p>
        </p:txBody>
      </p:sp>
    </p:spTree>
    <p:extLst>
      <p:ext uri="{BB962C8B-B14F-4D97-AF65-F5344CB8AC3E}">
        <p14:creationId xmlns:p14="http://schemas.microsoft.com/office/powerpoint/2010/main" val="1758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2012-02-16T02:30:30Z</dcterms:created>
  <dcterms:modified xsi:type="dcterms:W3CDTF">2012-09-17T12:58:11Z</dcterms:modified>
</cp:coreProperties>
</file>