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72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0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585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83805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NÔI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THAÄP TÖÏ GIAÙ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10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Töø nôi Goâ-goâ-tha kia, choã löu ra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soâng tình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585 – NÔI THAÄP TÖÏ GIAÙ</a:t>
            </a:r>
          </a:p>
        </p:txBody>
      </p:sp>
    </p:spTree>
    <p:extLst>
      <p:ext uri="{BB962C8B-B14F-4D97-AF65-F5344CB8AC3E}">
        <p14:creationId xmlns:p14="http://schemas.microsoft.com/office/powerpoint/2010/main" val="105399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Nghìn muoân lo aâu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laên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xa khoûi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585 – NÔI THAÄP TÖÏ GIAÙ</a:t>
            </a:r>
          </a:p>
        </p:txBody>
      </p:sp>
    </p:spTree>
    <p:extLst>
      <p:ext uri="{BB962C8B-B14F-4D97-AF65-F5344CB8AC3E}">
        <p14:creationId xmlns:p14="http://schemas.microsoft.com/office/powerpoint/2010/main" val="102862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toâi ñaõ tieáp nhaän aùnh thaùnh quang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hoaøng.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585 – NÔI THAÄP TÖÏ GIAÙ</a:t>
            </a:r>
          </a:p>
        </p:txBody>
      </p:sp>
    </p:spTree>
    <p:extLst>
      <p:ext uri="{BB962C8B-B14F-4D97-AF65-F5344CB8AC3E}">
        <p14:creationId xmlns:p14="http://schemas.microsoft.com/office/powerpoint/2010/main" val="367958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 tin nôi danh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thoaû vui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585 – NÔI THAÄP TÖÏ GIAÙ</a:t>
            </a:r>
          </a:p>
        </p:txBody>
      </p:sp>
    </p:spTree>
    <p:extLst>
      <p:ext uri="{BB962C8B-B14F-4D97-AF65-F5344CB8AC3E}">
        <p14:creationId xmlns:p14="http://schemas.microsoft.com/office/powerpoint/2010/main" val="292817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585 – NÔI THAÄP TÖÏ GIAÙ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 naêng dieäu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kyø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soi khaép muoân nôi,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 döông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 hoaøng. </a:t>
            </a:r>
          </a:p>
        </p:txBody>
      </p:sp>
    </p:spTree>
    <p:extLst>
      <p:ext uri="{BB962C8B-B14F-4D97-AF65-F5344CB8AC3E}">
        <p14:creationId xmlns:p14="http://schemas.microsoft.com/office/powerpoint/2010/main" val="898432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aùi taâm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taét hôi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 aùc cuûa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585 – NÔI THAÄP TÖÏ GIAÙ</a:t>
            </a:r>
          </a:p>
        </p:txBody>
      </p:sp>
    </p:spTree>
    <p:extLst>
      <p:ext uri="{BB962C8B-B14F-4D97-AF65-F5344CB8AC3E}">
        <p14:creationId xmlns:p14="http://schemas.microsoft.com/office/powerpoint/2010/main" val="224714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Töø nôi Goâ-goâ-tha kia, choã löu ra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soâng tình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585 – NÔI THAÄP TÖÏ GIAÙ</a:t>
            </a:r>
          </a:p>
        </p:txBody>
      </p:sp>
    </p:spTree>
    <p:extLst>
      <p:ext uri="{BB962C8B-B14F-4D97-AF65-F5344CB8AC3E}">
        <p14:creationId xmlns:p14="http://schemas.microsoft.com/office/powerpoint/2010/main" val="342532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Nghìn muoân lo aâu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laên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xa khoûi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585 – NÔI THAÄP TÖÏ GIAÙ</a:t>
            </a:r>
          </a:p>
        </p:txBody>
      </p:sp>
    </p:spTree>
    <p:extLst>
      <p:ext uri="{BB962C8B-B14F-4D97-AF65-F5344CB8AC3E}">
        <p14:creationId xmlns:p14="http://schemas.microsoft.com/office/powerpoint/2010/main" val="267109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toâi ñaõ tieáp nhaän aùnh thaùnh quang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hoaøng.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585 – NÔI THAÄP TÖÏ GIAÙ</a:t>
            </a:r>
          </a:p>
        </p:txBody>
      </p:sp>
    </p:spTree>
    <p:extLst>
      <p:ext uri="{BB962C8B-B14F-4D97-AF65-F5344CB8AC3E}">
        <p14:creationId xmlns:p14="http://schemas.microsoft.com/office/powerpoint/2010/main" val="206002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 tin nôi danh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thoaû vui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585 – NÔI THAÄP TÖÏ GIAÙ</a:t>
            </a:r>
          </a:p>
        </p:txBody>
      </p:sp>
    </p:spTree>
    <p:extLst>
      <p:ext uri="{BB962C8B-B14F-4D97-AF65-F5344CB8AC3E}">
        <p14:creationId xmlns:p14="http://schemas.microsoft.com/office/powerpoint/2010/main" val="361371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585 – NÔI THAÄP TÖÏ GIAÙ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sao 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laùng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 tuoân?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cam chòu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hình. </a:t>
            </a:r>
          </a:p>
        </p:txBody>
      </p:sp>
    </p:spTree>
    <p:extLst>
      <p:ext uri="{BB962C8B-B14F-4D97-AF65-F5344CB8AC3E}">
        <p14:creationId xmlns:p14="http://schemas.microsoft.com/office/powerpoint/2010/main" val="370445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sao Christ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chòu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theá kia?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voán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keû ñeâ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heøn.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585 – NÔI THAÄP TÖÏ GIAÙ</a:t>
            </a:r>
          </a:p>
        </p:txBody>
      </p:sp>
    </p:spTree>
    <p:extLst>
      <p:ext uri="{BB962C8B-B14F-4D97-AF65-F5344CB8AC3E}">
        <p14:creationId xmlns:p14="http://schemas.microsoft.com/office/powerpoint/2010/main" val="97876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Töø nôi Goâ-goâ-tha kia, choã löu ra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soâng tình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585 – NÔI THAÄP TÖÏ GIAÙ</a:t>
            </a:r>
          </a:p>
        </p:txBody>
      </p:sp>
    </p:spTree>
    <p:extLst>
      <p:ext uri="{BB962C8B-B14F-4D97-AF65-F5344CB8AC3E}">
        <p14:creationId xmlns:p14="http://schemas.microsoft.com/office/powerpoint/2010/main" val="40741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Nghìn muoân lo aâu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laên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xa khoûi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585 – NÔI THAÄP TÖÏ GIAÙ</a:t>
            </a:r>
          </a:p>
        </p:txBody>
      </p:sp>
    </p:spTree>
    <p:extLst>
      <p:ext uri="{BB962C8B-B14F-4D97-AF65-F5344CB8AC3E}">
        <p14:creationId xmlns:p14="http://schemas.microsoft.com/office/powerpoint/2010/main" val="418860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toâi ñaõ tieáp nhaän aùnh thaùnh quang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hoaøng.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585 – NÔI THAÄP TÖÏ GIAÙ</a:t>
            </a:r>
          </a:p>
        </p:txBody>
      </p:sp>
    </p:spTree>
    <p:extLst>
      <p:ext uri="{BB962C8B-B14F-4D97-AF65-F5344CB8AC3E}">
        <p14:creationId xmlns:p14="http://schemas.microsoft.com/office/powerpoint/2010/main" val="400959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 tin nôi danh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thoaû vui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585 – NÔI THAÄP TÖÏ GIAÙ</a:t>
            </a:r>
          </a:p>
        </p:txBody>
      </p:sp>
    </p:spTree>
    <p:extLst>
      <p:ext uri="{BB962C8B-B14F-4D97-AF65-F5344CB8AC3E}">
        <p14:creationId xmlns:p14="http://schemas.microsoft.com/office/powerpoint/2010/main" val="14632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585 – NÔI THAÄP TÖÏ GIAÙ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aùc gian töø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ñôùn ñau cho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Ngaøi.</a:t>
            </a:r>
          </a:p>
        </p:txBody>
      </p:sp>
    </p:spTree>
    <p:extLst>
      <p:ext uri="{BB962C8B-B14F-4D97-AF65-F5344CB8AC3E}">
        <p14:creationId xmlns:p14="http://schemas.microsoft.com/office/powerpoint/2010/main" val="329396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Giaøu coù thay loøng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aùi Chuùa toâi,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taøy.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585 – NÔI THAÄP TÖÏ GIAÙ</a:t>
            </a:r>
          </a:p>
        </p:txBody>
      </p:sp>
    </p:spTree>
    <p:extLst>
      <p:ext uri="{BB962C8B-B14F-4D97-AF65-F5344CB8AC3E}">
        <p14:creationId xmlns:p14="http://schemas.microsoft.com/office/powerpoint/2010/main" val="400903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266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2012-02-16T02:36:18Z</dcterms:created>
  <dcterms:modified xsi:type="dcterms:W3CDTF">2012-09-17T12:58:44Z</dcterms:modified>
</cp:coreProperties>
</file>