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5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2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590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83805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LOØNG NGAØI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TAN VÔÕ VÌ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2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chieân Ngaøi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meán,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thaêm vieáng. </a:t>
            </a:r>
          </a:p>
        </p:txBody>
      </p:sp>
    </p:spTree>
    <p:extLst>
      <p:ext uri="{BB962C8B-B14F-4D97-AF65-F5344CB8AC3E}">
        <p14:creationId xmlns:p14="http://schemas.microsoft.com/office/powerpoint/2010/main" val="23433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kieám chieân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nôi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220176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ñeán vôùi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tim ñaày nhaân aùi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7786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giôùi 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14662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Im laëng chòu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khoù,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maõo gai treân ñaàu Thieân Chuùa.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34492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 goã.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15720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2787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13535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toâi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ñôùn, taám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nhoïc nhaèn möa naéng.</a:t>
            </a:r>
          </a:p>
        </p:txBody>
      </p:sp>
    </p:spTree>
    <p:extLst>
      <p:ext uri="{BB962C8B-B14F-4D97-AF65-F5344CB8AC3E}">
        <p14:creationId xmlns:p14="http://schemas.microsoft.com/office/powerpoint/2010/main" val="125079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gaùnh bao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25019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xöa töø ngoâi baùu choán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saùng. </a:t>
            </a:r>
          </a:p>
        </p:txBody>
      </p:sp>
    </p:spTree>
    <p:extLst>
      <p:ext uri="{BB962C8B-B14F-4D97-AF65-F5344CB8AC3E}">
        <p14:creationId xmlns:p14="http://schemas.microsoft.com/office/powerpoint/2010/main" val="267394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phaùn: “Caùo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hang,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 chim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choã truù thaân.”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31639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khoâng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naøo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992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Im laëng chòu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khoù,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maõo gai treân ñaàu Thieân Chuùa.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13490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 goã.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44692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309272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39366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xuoáng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2585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aáy Chuùa ñaõ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42820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Xoaù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 ñôn, saàu ñau,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26869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: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Im laëng chòu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khoù,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maõo gai treân ñaàu Thieân Chuùa.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41899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 goã.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21722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yeâu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20267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ñoù,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590 – LOØNG NGAØI TAN VÔÕ VÌ TOÂI</a:t>
            </a:r>
          </a:p>
        </p:txBody>
      </p:sp>
    </p:spTree>
    <p:extLst>
      <p:ext uri="{BB962C8B-B14F-4D97-AF65-F5344CB8AC3E}">
        <p14:creationId xmlns:p14="http://schemas.microsoft.com/office/powerpoint/2010/main" val="92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335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2012-02-16T04:27:19Z</dcterms:created>
  <dcterms:modified xsi:type="dcterms:W3CDTF">2012-09-17T13:01:12Z</dcterms:modified>
</cp:coreProperties>
</file>