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325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351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–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THAÙNH 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591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83805" y="22860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XIN ÑÖA TOÂI </a:t>
            </a:r>
            <a:b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VEÀ ÑOÀI XÖA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4575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591 – XIN ÑÖA TOÂI VEÀ ÑOÀI XÖA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8303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</a:t>
            </a:r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: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 Cha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xoùt thöông, daét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veà ñoài xöa.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480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Ñoài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Goâ-tha 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cheát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thay toâi treân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thaäp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töï giaù.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591 – XIN ÑÖA TOÂI VEÀ ÑOÀI XÖA</a:t>
            </a:r>
          </a:p>
        </p:txBody>
      </p:sp>
    </p:spTree>
    <p:extLst>
      <p:ext uri="{BB962C8B-B14F-4D97-AF65-F5344CB8AC3E}">
        <p14:creationId xmlns:p14="http://schemas.microsoft.com/office/powerpoint/2010/main" val="1218095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 aáy Jeâsus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keâu goïi toâi bao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lôøi dòu eâm.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591 – XIN ÑÖA TOÂI VEÀ ÑOÀI XÖA</a:t>
            </a:r>
          </a:p>
        </p:txBody>
      </p:sp>
    </p:spTree>
    <p:extLst>
      <p:ext uri="{BB962C8B-B14F-4D97-AF65-F5344CB8AC3E}">
        <p14:creationId xmlns:p14="http://schemas.microsoft.com/office/powerpoint/2010/main" val="179011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Thaät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 thaân meán,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traùi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tim toâi khoâng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naøo queân.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591 – XIN ÑÖA TOÂI VEÀ ÑOÀI XÖA</a:t>
            </a:r>
          </a:p>
        </p:txBody>
      </p:sp>
    </p:spTree>
    <p:extLst>
      <p:ext uri="{BB962C8B-B14F-4D97-AF65-F5344CB8AC3E}">
        <p14:creationId xmlns:p14="http://schemas.microsoft.com/office/powerpoint/2010/main" val="2188478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591 – XIN ÑÖA TOÂI VEÀ ÑOÀI XÖA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8303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 Cha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xoùt thöông, daét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veà ñoài xöa.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6690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Ñeå toâi chieâm ngöôõng Chuùa hy sinh treân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thaäp töï giaù.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591 – XIN ÑÖA TOÂI VEÀ ÑOÀI XÖA</a:t>
            </a:r>
          </a:p>
        </p:txBody>
      </p:sp>
    </p:spTree>
    <p:extLst>
      <p:ext uri="{BB962C8B-B14F-4D97-AF65-F5344CB8AC3E}">
        <p14:creationId xmlns:p14="http://schemas.microsoft.com/office/powerpoint/2010/main" val="4156175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Nhem nhuùm yeâu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thöông trong loøng toâi cho löûa buøng leân.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591 – XIN ÑÖA TOÂI VEÀ ÑOÀI XÖA</a:t>
            </a:r>
          </a:p>
        </p:txBody>
      </p:sp>
    </p:spTree>
    <p:extLst>
      <p:ext uri="{BB962C8B-B14F-4D97-AF65-F5344CB8AC3E}">
        <p14:creationId xmlns:p14="http://schemas.microsoft.com/office/powerpoint/2010/main" val="3067257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Ñeå doøng nöôùc maét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khoùc aên naên, laùnh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xa ñöôøng rieâng.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591 – XIN ÑÖA TOÂI VEÀ ÑOÀI XÖA</a:t>
            </a:r>
          </a:p>
        </p:txBody>
      </p:sp>
    </p:spTree>
    <p:extLst>
      <p:ext uri="{BB962C8B-B14F-4D97-AF65-F5344CB8AC3E}">
        <p14:creationId xmlns:p14="http://schemas.microsoft.com/office/powerpoint/2010/main" val="2629256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OÀ! Taïi nôi ñoù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Jeâsus giang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tay ñoùn toâi.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591 – XIN ÑÖA TOÂI VEÀ ÑOÀI XÖA</a:t>
            </a:r>
          </a:p>
        </p:txBody>
      </p:sp>
    </p:spTree>
    <p:extLst>
      <p:ext uri="{BB962C8B-B14F-4D97-AF65-F5344CB8AC3E}">
        <p14:creationId xmlns:p14="http://schemas.microsoft.com/office/powerpoint/2010/main" val="1123360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Veát thöông beân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hoâng huyeát tuoân rôi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laøm toâi neân môùi.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591 – XIN ÑÖA TOÂI VEÀ ÑOÀI XÖA</a:t>
            </a:r>
          </a:p>
        </p:txBody>
      </p:sp>
    </p:spTree>
    <p:extLst>
      <p:ext uri="{BB962C8B-B14F-4D97-AF65-F5344CB8AC3E}">
        <p14:creationId xmlns:p14="http://schemas.microsoft.com/office/powerpoint/2010/main" val="3223317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591 – XIN ÑÖA TOÂI VEÀ ÑOÀI XÖA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8303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 Cha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xoùt thöông, daét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veà ñoài xöa.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221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 Chuùa ñöa toâi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qua traàn gian ñi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veà nhaø Cha.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591 – XIN ÑÖA TOÂI VEÀ ÑOÀI XÖA</a:t>
            </a:r>
          </a:p>
        </p:txBody>
      </p:sp>
    </p:spTree>
    <p:extLst>
      <p:ext uri="{BB962C8B-B14F-4D97-AF65-F5344CB8AC3E}">
        <p14:creationId xmlns:p14="http://schemas.microsoft.com/office/powerpoint/2010/main" val="3166357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toâi tan vôõ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moãi khi mô ñeán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Goâ-goâ-tha.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591 – XIN ÑÖA TOÂI VEÀ ÑOÀI XÖA</a:t>
            </a:r>
          </a:p>
        </p:txBody>
      </p:sp>
    </p:spTree>
    <p:extLst>
      <p:ext uri="{BB962C8B-B14F-4D97-AF65-F5344CB8AC3E}">
        <p14:creationId xmlns:p14="http://schemas.microsoft.com/office/powerpoint/2010/main" val="564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591 – XIN ÑÖA TOÂI VEÀ ÑOÀI XÖA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8303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</a:t>
            </a:r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: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 Cha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xoùt thöông, daét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veà ñoài xöa.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322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Ñoài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Goâ-tha 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cheát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thay toâi treân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thaäp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töï giaù.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591 – XIN ÑÖA TOÂI VEÀ ÑOÀI XÖA</a:t>
            </a:r>
          </a:p>
        </p:txBody>
      </p:sp>
    </p:spTree>
    <p:extLst>
      <p:ext uri="{BB962C8B-B14F-4D97-AF65-F5344CB8AC3E}">
        <p14:creationId xmlns:p14="http://schemas.microsoft.com/office/powerpoint/2010/main" val="3663912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 aáy Jeâsus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keâu goïi toâi bao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lôøi dòu eâm.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591 – XIN ÑÖA TOÂI VEÀ ÑOÀI XÖA</a:t>
            </a:r>
          </a:p>
        </p:txBody>
      </p:sp>
    </p:spTree>
    <p:extLst>
      <p:ext uri="{BB962C8B-B14F-4D97-AF65-F5344CB8AC3E}">
        <p14:creationId xmlns:p14="http://schemas.microsoft.com/office/powerpoint/2010/main" val="3593184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Thaät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 thaân meán,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traùi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tim toâi khoâng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naøo queân.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591 – XIN ÑÖA TOÂI VEÀ ÑOÀI XÖA</a:t>
            </a:r>
          </a:p>
        </p:txBody>
      </p:sp>
    </p:spTree>
    <p:extLst>
      <p:ext uri="{BB962C8B-B14F-4D97-AF65-F5344CB8AC3E}">
        <p14:creationId xmlns:p14="http://schemas.microsoft.com/office/powerpoint/2010/main" val="3750693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Ñoài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Goâ-tha 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cheát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thay toâi treân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thaäp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töï giaù.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591 – XIN ÑÖA TOÂI VEÀ ÑOÀI XÖA</a:t>
            </a:r>
          </a:p>
        </p:txBody>
      </p:sp>
    </p:spTree>
    <p:extLst>
      <p:ext uri="{BB962C8B-B14F-4D97-AF65-F5344CB8AC3E}">
        <p14:creationId xmlns:p14="http://schemas.microsoft.com/office/powerpoint/2010/main" val="2227598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 aáy Jeâsus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keâu goïi toâi bao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lôøi dòu eâm.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591 – XIN ÑÖA TOÂI VEÀ ÑOÀI XÖA</a:t>
            </a:r>
          </a:p>
        </p:txBody>
      </p:sp>
    </p:spTree>
    <p:extLst>
      <p:ext uri="{BB962C8B-B14F-4D97-AF65-F5344CB8AC3E}">
        <p14:creationId xmlns:p14="http://schemas.microsoft.com/office/powerpoint/2010/main" val="3334338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Thaät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 thaân meán,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traùi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tim toâi khoâng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naøo queân.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591 – XIN ÑÖA TOÂI VEÀ ÑOÀI XÖA</a:t>
            </a:r>
          </a:p>
        </p:txBody>
      </p:sp>
    </p:spTree>
    <p:extLst>
      <p:ext uri="{BB962C8B-B14F-4D97-AF65-F5344CB8AC3E}">
        <p14:creationId xmlns:p14="http://schemas.microsoft.com/office/powerpoint/2010/main" val="1261027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Töø ngaøy quay goùt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böôùc lang thang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lìa xa Chuùa toâi.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591 – XIN ÑÖA TOÂI VEÀ ÑOÀI XÖA</a:t>
            </a:r>
          </a:p>
        </p:txBody>
      </p:sp>
    </p:spTree>
    <p:extLst>
      <p:ext uri="{BB962C8B-B14F-4D97-AF65-F5344CB8AC3E}">
        <p14:creationId xmlns:p14="http://schemas.microsoft.com/office/powerpoint/2010/main" val="1717189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Thaùng naêm buoâng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troâi vôùi bao nhieâu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saàu ñau tieáp noái.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591 – XIN ÑÖA TOÂI VEÀ ÑOÀI XÖA</a:t>
            </a:r>
          </a:p>
        </p:txBody>
      </p:sp>
    </p:spTree>
    <p:extLst>
      <p:ext uri="{BB962C8B-B14F-4D97-AF65-F5344CB8AC3E}">
        <p14:creationId xmlns:p14="http://schemas.microsoft.com/office/powerpoint/2010/main" val="3106199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Beân Goâ-goâ-tha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ñaõ tha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moïi toäi toâi.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591 – XIN ÑÖA TOÂI VEÀ ÑOÀI XÖA</a:t>
            </a:r>
          </a:p>
        </p:txBody>
      </p:sp>
    </p:spTree>
    <p:extLst>
      <p:ext uri="{BB962C8B-B14F-4D97-AF65-F5344CB8AC3E}">
        <p14:creationId xmlns:p14="http://schemas.microsoft.com/office/powerpoint/2010/main" val="230892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Tình yeâu thöông Chuùa daét ñöa toâi ñeán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 nghæ ngôi.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591 – XIN ÑÖA TOÂI VEÀ ÑOÀI XÖA</a:t>
            </a:r>
          </a:p>
        </p:txBody>
      </p:sp>
    </p:spTree>
    <p:extLst>
      <p:ext uri="{BB962C8B-B14F-4D97-AF65-F5344CB8AC3E}">
        <p14:creationId xmlns:p14="http://schemas.microsoft.com/office/powerpoint/2010/main" val="2741260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323</Words>
  <Application>Microsoft Office PowerPoint</Application>
  <PresentationFormat>On-screen Show (4:3)</PresentationFormat>
  <Paragraphs>50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6</cp:revision>
  <dcterms:created xsi:type="dcterms:W3CDTF">2012-02-16T04:36:11Z</dcterms:created>
  <dcterms:modified xsi:type="dcterms:W3CDTF">2012-09-17T13:01:47Z</dcterms:modified>
</cp:coreProperties>
</file>