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077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777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592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74320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PHUÙT SUY TÖ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11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592 – PHUÙT SUY TÖ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khi naøo toâi nhôù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xöa cheát treân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thaäp hình, bao toäi toâi chaát treân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42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khoâng heà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nao nuùng bôûi toâi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gieo thaân mình, 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yeâu quaù tuyeät vôøi.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592 – PHUÙT SUY TÖ</a:t>
            </a:r>
          </a:p>
        </p:txBody>
      </p:sp>
    </p:spTree>
    <p:extLst>
      <p:ext uri="{BB962C8B-B14F-4D97-AF65-F5344CB8AC3E}">
        <p14:creationId xmlns:p14="http://schemas.microsoft.com/office/powerpoint/2010/main" val="2068339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Côù sao ngöôøi choùng queân tình yeâu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daáu, tình aáy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 daùm queân.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592 – PHUÙT SUY TÖ</a:t>
            </a:r>
          </a:p>
        </p:txBody>
      </p:sp>
    </p:spTree>
    <p:extLst>
      <p:ext uri="{BB962C8B-B14F-4D97-AF65-F5344CB8AC3E}">
        <p14:creationId xmlns:p14="http://schemas.microsoft.com/office/powerpoint/2010/main" val="33173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tö ngôõ nhö maây ngaøn, lieàn bay theo gioù, coù khi ñôn chieác, Jeâsus thöôøng ñi beân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592 – PHUÙT SUY TÖ</a:t>
            </a:r>
          </a:p>
        </p:txBody>
      </p:sp>
    </p:spTree>
    <p:extLst>
      <p:ext uri="{BB962C8B-B14F-4D97-AF65-F5344CB8AC3E}">
        <p14:creationId xmlns:p14="http://schemas.microsoft.com/office/powerpoint/2010/main" val="355484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haèng chaêm soùc toâi, sao maø choùng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queân, Jeâsus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toâi maõi.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592 – PHUÙT SUY TÖ</a:t>
            </a:r>
          </a:p>
        </p:txBody>
      </p:sp>
    </p:spTree>
    <p:extLst>
      <p:ext uri="{BB962C8B-B14F-4D97-AF65-F5344CB8AC3E}">
        <p14:creationId xmlns:p14="http://schemas.microsoft.com/office/powerpoint/2010/main" val="264182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ñoù khi naøo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phai, suy tö suoát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 ñeâm ngaøy,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yeâu Chuùa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592 – PHUÙT SUY TÖ</a:t>
            </a:r>
          </a:p>
        </p:txBody>
      </p:sp>
    </p:spTree>
    <p:extLst>
      <p:ext uri="{BB962C8B-B14F-4D97-AF65-F5344CB8AC3E}">
        <p14:creationId xmlns:p14="http://schemas.microsoft.com/office/powerpoint/2010/main" val="225721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104</Words>
  <Application>Microsoft Office PowerPoint</Application>
  <PresentationFormat>On-screen Show (4:3)</PresentationFormat>
  <Paragraphs>14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4</cp:revision>
  <dcterms:created xsi:type="dcterms:W3CDTF">2012-02-16T04:46:02Z</dcterms:created>
  <dcterms:modified xsi:type="dcterms:W3CDTF">2012-09-17T13:02:12Z</dcterms:modified>
</cp:coreProperties>
</file>