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69" r:id="rId17"/>
    <p:sldId id="270" r:id="rId18"/>
    <p:sldId id="271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6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33527-AA03-4D91-9FE2-40761A899BB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2F2D7-6F46-4666-A4EB-A4836C59C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3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4C19-BCBE-4DDF-A9B7-E875AA84E38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2E731-6209-41B4-8338-65A0AD7695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6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88D6-F9D0-4DEB-802E-7714AF245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0769-3E47-4438-8908-C476AFDFA9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3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4C53-0693-475B-A724-9E6C882781E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3C959-E56A-4B84-878E-AC9AEADA90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6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38E9D2-E0B3-42F5-9500-C2AF416FC3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4C50D1-4928-4ACF-9C20-E8E0AE8325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5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D96360-E8F9-4F80-AD17-240A700756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0844E0-F86D-405E-8C04-4F357BF13D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26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505200" y="1905000"/>
            <a:ext cx="5181600" cy="3790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6600" b="1">
                <a:solidFill>
                  <a:srgbClr val="FFFF00"/>
                </a:solidFill>
                <a:latin typeface="VNI-Garam" pitchFamily="34" charset="0"/>
              </a:rPr>
              <a:t>VINH DIEÄU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6600" b="1">
                <a:solidFill>
                  <a:srgbClr val="FFFF00"/>
                </a:solidFill>
                <a:latin typeface="VNI-Garam" pitchFamily="34" charset="0"/>
              </a:rPr>
              <a:t>CHUÙA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6600" b="1">
                <a:solidFill>
                  <a:srgbClr val="FFFF00"/>
                </a:solidFill>
                <a:latin typeface="VNI-Garam" pitchFamily="34" charset="0"/>
              </a:rPr>
              <a:t>PHUÏC SINH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NI-Eurasia" pitchFamily="2" charset="0"/>
              </a:rPr>
              <a:t>TOÂN VINH CHUÙA – THAÙNH CA 595</a:t>
            </a:r>
            <a:endParaRPr lang="en-US" sz="3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40000"/>
                  </a:prst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9988" y="838200"/>
            <a:ext cx="5989140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 thaùnh nay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haùt vui möøng,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khuùc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khaûi ca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tuyeät vôøi.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369051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 raøy Ngaøi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hieän soáng hoaøi,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ñaéc thaéng quyeàn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 vöông.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920" y="838200"/>
            <a:ext cx="6232795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 ngôïi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Jeâsus,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 sinh 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khaûi hoaøn.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505581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troãi cao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42" y="798016"/>
            <a:ext cx="5572358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nguyeän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thoâi nghi ngôø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laïy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Vua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tröôøng toàn.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9926" y="874216"/>
            <a:ext cx="5833648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 con neân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voâ nghóa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ngay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neáu con khoâng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thuoäc Ngaøi.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9403" y="762000"/>
            <a:ext cx="6484467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Xin giuùp con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thaéng vinh dieäu,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yeâu con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voâ cuøng.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2352" y="914400"/>
            <a:ext cx="5283819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Dìu cuoäc ñôøi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heøn nhoû naøy,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ñöa böôùc veà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 cung.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920" y="838200"/>
            <a:ext cx="6232795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 ngôïi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Jeâsus,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 sinh 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khaûi hoaøn.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505581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troãi cao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7473" y="1295400"/>
            <a:ext cx="6479658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Toân ngôïi Chuùa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 sinh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khaûi hoaøn.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1226" y="838200"/>
            <a:ext cx="6322565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Söï cheát nay bò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phaù tan,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thaéng hôn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 ñôøi.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577" y="874216"/>
            <a:ext cx="6901248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khoaùc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huy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aát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moä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760" y="838200"/>
            <a:ext cx="6420347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maøn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lieäm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boïc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xaùc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minh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chöùng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0920" y="838200"/>
            <a:ext cx="6232795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 i="1" u="sng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 ngôïi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Jeâsus,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 sinh 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khaûi hoaøn.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505581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troãi cao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838200"/>
            <a:ext cx="5469766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chaøo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ñoùn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2263" y="838200"/>
            <a:ext cx="5306260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Dòu eâm Ngaøi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 hoûi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ñuoåi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xua bao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sôï phieàn.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839043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595 –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VINH DIEÄU CHUÙA PHUÏC SINH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215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2012-02-16T05:59:38Z</dcterms:created>
  <dcterms:modified xsi:type="dcterms:W3CDTF">2012-09-18T03:21:46Z</dcterms:modified>
</cp:coreProperties>
</file>