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12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52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596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59874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NGAØY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TOAØN THAÉNG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596 – NGAØY TOAØN THAÉNG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Doøng ñôøi theá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choân vuøi bao kieáp soáng ñau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7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ngöôøi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maø taâm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cheát laëng.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596 – NGAØY TOAØN THAÉNG</a:t>
            </a:r>
          </a:p>
        </p:txBody>
      </p:sp>
    </p:spTree>
    <p:extLst>
      <p:ext uri="{BB962C8B-B14F-4D97-AF65-F5344CB8AC3E}">
        <p14:creationId xmlns:p14="http://schemas.microsoft.com/office/powerpoint/2010/main" val="289748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ñaâu aùnh döông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ñöôøng gian nan boùng toái aâm thaàm.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596 – NGAØY TOAØN THAÉNG</a:t>
            </a:r>
          </a:p>
        </p:txBody>
      </p:sp>
    </p:spTree>
    <p:extLst>
      <p:ext uri="{BB962C8B-B14F-4D97-AF65-F5344CB8AC3E}">
        <p14:creationId xmlns:p14="http://schemas.microsoft.com/office/powerpoint/2010/main" val="129945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tieáng khoùc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 traøn khaép loái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trong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596 – NGAØY TOAØN THAÉNG</a:t>
            </a:r>
          </a:p>
        </p:txBody>
      </p:sp>
    </p:spTree>
    <p:extLst>
      <p:ext uri="{BB962C8B-B14F-4D97-AF65-F5344CB8AC3E}">
        <p14:creationId xmlns:p14="http://schemas.microsoft.com/office/powerpoint/2010/main" val="27631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ngaøy toaøn thaéng ñeán vôùi nhaân loaïi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thöông khoå naøn.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596 – NGAØY TOAØN THAÉNG</a:t>
            </a:r>
          </a:p>
        </p:txBody>
      </p:sp>
    </p:spTree>
    <p:extLst>
      <p:ext uri="{BB962C8B-B14F-4D97-AF65-F5344CB8AC3E}">
        <p14:creationId xmlns:p14="http://schemas.microsoft.com/office/powerpoint/2010/main" val="292829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cuoäc ñôøi môùi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xoùa heát nhöõng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 öu saàu.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596 – NGAØY TOAØN THAÉNG</a:t>
            </a:r>
          </a:p>
        </p:txBody>
      </p:sp>
    </p:spTree>
    <p:extLst>
      <p:ext uri="{BB962C8B-B14F-4D97-AF65-F5344CB8AC3E}">
        <p14:creationId xmlns:p14="http://schemas.microsoft.com/office/powerpoint/2010/main" val="255203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ngaøy töôi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bao aân phuùc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muoân ngaøn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596 – NGAØY TOAØN THAÉNG</a:t>
            </a:r>
          </a:p>
        </p:txBody>
      </p:sp>
    </p:spTree>
    <p:extLst>
      <p:ext uri="{BB962C8B-B14F-4D97-AF65-F5344CB8AC3E}">
        <p14:creationId xmlns:p14="http://schemas.microsoft.com/office/powerpoint/2010/main" val="255556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soáng oai huøng,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ban hy voïng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thaém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596 – NGAØY TOAØN THAÉNG</a:t>
            </a:r>
          </a:p>
        </p:txBody>
      </p:sp>
    </p:spTree>
    <p:extLst>
      <p:ext uri="{BB962C8B-B14F-4D97-AF65-F5344CB8AC3E}">
        <p14:creationId xmlns:p14="http://schemas.microsoft.com/office/powerpoint/2010/main" val="17785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596 – NGAØY TOAØN THAÉNG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mieàn theá gian,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döông böøng soi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maõi thieân thu.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50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Töû thaàn gheâ gôùm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ñaây coøn ñaâu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 maïnh.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596 – NGAØY TOAØN THAÉNG</a:t>
            </a:r>
          </a:p>
        </p:txBody>
      </p:sp>
    </p:spTree>
    <p:extLst>
      <p:ext uri="{BB962C8B-B14F-4D97-AF65-F5344CB8AC3E}">
        <p14:creationId xmlns:p14="http://schemas.microsoft.com/office/powerpoint/2010/main" val="374547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 phaàn toái taêm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thôøi gian qua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kheùp kín aâm thaàm.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596 – NGAØY TOAØN THAÉNG</a:t>
            </a:r>
          </a:p>
        </p:txBody>
      </p:sp>
    </p:spTree>
    <p:extLst>
      <p:ext uri="{BB962C8B-B14F-4D97-AF65-F5344CB8AC3E}">
        <p14:creationId xmlns:p14="http://schemas.microsoft.com/office/powerpoint/2010/main" val="245729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ñaõ môû toang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Chuùa chieán thaéng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oai huøng.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596 – NGAØY TOAØN THAÉNG</a:t>
            </a:r>
          </a:p>
        </p:txBody>
      </p:sp>
    </p:spTree>
    <p:extLst>
      <p:ext uri="{BB962C8B-B14F-4D97-AF65-F5344CB8AC3E}">
        <p14:creationId xmlns:p14="http://schemas.microsoft.com/office/powerpoint/2010/main" val="66393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ngaøy toaøn thaéng ñeán vôùi nhaân loaïi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thöông khoå naøn.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596 – NGAØY TOAØN THAÉNG</a:t>
            </a:r>
          </a:p>
        </p:txBody>
      </p:sp>
    </p:spTree>
    <p:extLst>
      <p:ext uri="{BB962C8B-B14F-4D97-AF65-F5344CB8AC3E}">
        <p14:creationId xmlns:p14="http://schemas.microsoft.com/office/powerpoint/2010/main" val="229820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cuoäc ñôøi môùi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xoùa heát nhöõng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 öu saàu.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596 – NGAØY TOAØN THAÉNG</a:t>
            </a:r>
          </a:p>
        </p:txBody>
      </p:sp>
    </p:spTree>
    <p:extLst>
      <p:ext uri="{BB962C8B-B14F-4D97-AF65-F5344CB8AC3E}">
        <p14:creationId xmlns:p14="http://schemas.microsoft.com/office/powerpoint/2010/main" val="182249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ngaøy töôi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bao aân phuùc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muoân ngaøn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596 – NGAØY TOAØN THAÉNG</a:t>
            </a:r>
          </a:p>
        </p:txBody>
      </p:sp>
    </p:spTree>
    <p:extLst>
      <p:ext uri="{BB962C8B-B14F-4D97-AF65-F5344CB8AC3E}">
        <p14:creationId xmlns:p14="http://schemas.microsoft.com/office/powerpoint/2010/main" val="302635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soáng oai huøng,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cheát toái taêm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 coøn!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596 – NGAØY TOAØN THAÉNG</a:t>
            </a:r>
          </a:p>
        </p:txBody>
      </p:sp>
    </p:spTree>
    <p:extLst>
      <p:ext uri="{BB962C8B-B14F-4D97-AF65-F5344CB8AC3E}">
        <p14:creationId xmlns:p14="http://schemas.microsoft.com/office/powerpoint/2010/main" val="371276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193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2012-02-18T03:12:27Z</dcterms:created>
  <dcterms:modified xsi:type="dcterms:W3CDTF">2012-09-18T03:22:13Z</dcterms:modified>
</cp:coreProperties>
</file>