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3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598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598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CHUÙA VEÀ THIEÂN QUOÁC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taâm vaâng theo tieáng Chuùa, böôùc khaép nôi treân ñöôøng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4634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Giaûng rao lôøi Chuùa haèng ngaøy, khieán muoân daân quy phuïc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84493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tình yeâu thöông Jeâsus ñaõ cheát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loaøi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38526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ai nhaän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loøng, phöôùc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38812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598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VEÀ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höùa nguyeän trung tín, truyeàn giaùo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nôi, Tin Laønh Ngaøi ban ñeán cho 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9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nhaän ôn phöôùc naøo ñeán cuøng Cha, Ngaøi cho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tin 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28846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ngaøy Thaàn Linh Chuùa ñeán, giuùp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tin nhaän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33554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taâm theo Chuùa troïn ñôøi daãu ñang ñi treân ñöôøng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18362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nay mai Jeâsus ñeán, caát leân khoâng trung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23527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 ñôøi ñôøi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376772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598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VEÀ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veà thieân quoác, Ngaøi phaùn cuøng toâi: “Con ñöøng sôï chi, vöõng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cöù nhìn troâng maõi, lôøi Chuùa truyeàn ban,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ñi, haõy rao Phuùc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 thöôïng thieân.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39790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tin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ñaõ cheát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toäi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19805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söï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ban töø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11917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nay mai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quoác haùt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Chuùa Ba Ngoâi.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40553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haïnh phuùc töø trôøi,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2706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598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VEÀ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maét nhìn troâng Chuùa, leä öôùt traøn mi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Ngaøi lìa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leân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1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cöù coøn vöông vaán, ñöøng quaù saàu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ñi, giaûng rao,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cho moïi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598 – KHI CHUÙA VEÀ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21025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334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2012-02-18T03:30:38Z</dcterms:created>
  <dcterms:modified xsi:type="dcterms:W3CDTF">2012-09-18T03:27:22Z</dcterms:modified>
</cp:coreProperties>
</file>